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56" r:id="rId3"/>
    <p:sldId id="257" r:id="rId4"/>
    <p:sldId id="258" r:id="rId5"/>
    <p:sldId id="259" r:id="rId6"/>
    <p:sldId id="263" r:id="rId7"/>
    <p:sldId id="261" r:id="rId8"/>
    <p:sldId id="268" r:id="rId9"/>
    <p:sldId id="269" r:id="rId10"/>
    <p:sldId id="265" r:id="rId11"/>
    <p:sldId id="271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707B6-781E-4880-98A0-40C7663EE830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30AAF37C-63AB-4ABA-8CCB-827481493B68}">
      <dgm:prSet phldrT="[Testo]"/>
      <dgm:spPr/>
      <dgm:t>
        <a:bodyPr/>
        <a:lstStyle/>
        <a:p>
          <a:r>
            <a:rPr lang="it-IT" dirty="0" smtClean="0"/>
            <a:t>Più adeguato</a:t>
          </a:r>
          <a:endParaRPr lang="it-IT" dirty="0"/>
        </a:p>
      </dgm:t>
    </dgm:pt>
    <dgm:pt modelId="{919FFB49-1747-464B-8102-464EA715E3EE}" type="parTrans" cxnId="{2D7CD3B0-AB80-47BE-AAC1-2DBC4C6AE132}">
      <dgm:prSet/>
      <dgm:spPr/>
      <dgm:t>
        <a:bodyPr/>
        <a:lstStyle/>
        <a:p>
          <a:endParaRPr lang="it-IT"/>
        </a:p>
      </dgm:t>
    </dgm:pt>
    <dgm:pt modelId="{E46FCE9D-D8EE-4815-AB54-413C7AB0DAC3}" type="sibTrans" cxnId="{2D7CD3B0-AB80-47BE-AAC1-2DBC4C6AE132}">
      <dgm:prSet/>
      <dgm:spPr/>
      <dgm:t>
        <a:bodyPr/>
        <a:lstStyle/>
        <a:p>
          <a:endParaRPr lang="it-IT"/>
        </a:p>
      </dgm:t>
    </dgm:pt>
    <dgm:pt modelId="{8A992328-E20F-486D-8D1F-8621FB87E597}">
      <dgm:prSet phldrT="[Testo]"/>
      <dgm:spPr/>
      <dgm:t>
        <a:bodyPr/>
        <a:lstStyle/>
        <a:p>
          <a:r>
            <a:rPr lang="it-IT" dirty="0" smtClean="0"/>
            <a:t>Più spedito</a:t>
          </a:r>
          <a:endParaRPr lang="it-IT" dirty="0"/>
        </a:p>
      </dgm:t>
    </dgm:pt>
    <dgm:pt modelId="{0021DE0D-E5BD-4597-BE61-B603175426D7}" type="parTrans" cxnId="{DEE6791D-BDA0-4A08-8D5C-D9C920E3635C}">
      <dgm:prSet/>
      <dgm:spPr/>
      <dgm:t>
        <a:bodyPr/>
        <a:lstStyle/>
        <a:p>
          <a:endParaRPr lang="it-IT"/>
        </a:p>
      </dgm:t>
    </dgm:pt>
    <dgm:pt modelId="{EB19DB2F-48E4-4CEA-B293-449A6876E7C1}" type="sibTrans" cxnId="{DEE6791D-BDA0-4A08-8D5C-D9C920E3635C}">
      <dgm:prSet/>
      <dgm:spPr/>
      <dgm:t>
        <a:bodyPr/>
        <a:lstStyle/>
        <a:p>
          <a:endParaRPr lang="it-IT"/>
        </a:p>
      </dgm:t>
    </dgm:pt>
    <dgm:pt modelId="{A55596E2-6ACF-4B59-8A24-3E9775F646F0}">
      <dgm:prSet phldrT="[Testo]"/>
      <dgm:spPr/>
      <dgm:t>
        <a:bodyPr/>
        <a:lstStyle/>
        <a:p>
          <a:r>
            <a:rPr lang="it-IT" dirty="0" smtClean="0"/>
            <a:t>Più sicuro</a:t>
          </a:r>
          <a:endParaRPr lang="it-IT" dirty="0"/>
        </a:p>
      </dgm:t>
    </dgm:pt>
    <dgm:pt modelId="{0BD9C7B8-5F1F-4709-86D5-09341A6EBE04}" type="parTrans" cxnId="{FA14852B-0A23-4E6E-8BB8-3119193D83BF}">
      <dgm:prSet/>
      <dgm:spPr/>
      <dgm:t>
        <a:bodyPr/>
        <a:lstStyle/>
        <a:p>
          <a:endParaRPr lang="it-IT"/>
        </a:p>
      </dgm:t>
    </dgm:pt>
    <dgm:pt modelId="{D97B2A3C-49B9-45A2-B2A0-8805D7AAD97B}" type="sibTrans" cxnId="{FA14852B-0A23-4E6E-8BB8-3119193D83BF}">
      <dgm:prSet/>
      <dgm:spPr/>
      <dgm:t>
        <a:bodyPr/>
        <a:lstStyle/>
        <a:p>
          <a:endParaRPr lang="it-IT"/>
        </a:p>
      </dgm:t>
    </dgm:pt>
    <dgm:pt modelId="{123D05F0-9FA1-4083-ACA1-E85824C8A367}">
      <dgm:prSet phldrT="[Testo]"/>
      <dgm:spPr/>
      <dgm:t>
        <a:bodyPr/>
        <a:lstStyle/>
        <a:p>
          <a:endParaRPr lang="it-IT"/>
        </a:p>
      </dgm:t>
    </dgm:pt>
    <dgm:pt modelId="{2F30A366-289A-4BEB-BE1C-DE05DB0A14CB}" type="parTrans" cxnId="{169BF440-047F-49B6-AFB9-43E8360FDFA4}">
      <dgm:prSet/>
      <dgm:spPr/>
      <dgm:t>
        <a:bodyPr/>
        <a:lstStyle/>
        <a:p>
          <a:endParaRPr lang="it-IT"/>
        </a:p>
      </dgm:t>
    </dgm:pt>
    <dgm:pt modelId="{3CC47C82-9EB5-4CC8-BA5B-10AD10550710}" type="sibTrans" cxnId="{169BF440-047F-49B6-AFB9-43E8360FDFA4}">
      <dgm:prSet/>
      <dgm:spPr/>
      <dgm:t>
        <a:bodyPr/>
        <a:lstStyle/>
        <a:p>
          <a:endParaRPr lang="it-IT"/>
        </a:p>
      </dgm:t>
    </dgm:pt>
    <dgm:pt modelId="{081C2B8A-C301-450F-9C7A-B2BE94DAC017}" type="pres">
      <dgm:prSet presAssocID="{C1A707B6-781E-4880-98A0-40C7663EE8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BE6D10-2FAA-4049-A772-363EC8D655B4}" type="pres">
      <dgm:prSet presAssocID="{30AAF37C-63AB-4ABA-8CCB-827481493B6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499B8E-48D2-47DF-8024-318964A72EB9}" type="pres">
      <dgm:prSet presAssocID="{30AAF37C-63AB-4ABA-8CCB-827481493B68}" presName="gear1srcNode" presStyleLbl="node1" presStyleIdx="0" presStyleCnt="3"/>
      <dgm:spPr/>
      <dgm:t>
        <a:bodyPr/>
        <a:lstStyle/>
        <a:p>
          <a:endParaRPr lang="it-IT"/>
        </a:p>
      </dgm:t>
    </dgm:pt>
    <dgm:pt modelId="{24BD74AF-B9D0-484C-8E02-DD3A36427B29}" type="pres">
      <dgm:prSet presAssocID="{30AAF37C-63AB-4ABA-8CCB-827481493B68}" presName="gear1dstNode" presStyleLbl="node1" presStyleIdx="0" presStyleCnt="3"/>
      <dgm:spPr/>
      <dgm:t>
        <a:bodyPr/>
        <a:lstStyle/>
        <a:p>
          <a:endParaRPr lang="it-IT"/>
        </a:p>
      </dgm:t>
    </dgm:pt>
    <dgm:pt modelId="{2D68109C-3DA5-4174-BEAD-2394B73CA1FE}" type="pres">
      <dgm:prSet presAssocID="{8A992328-E20F-486D-8D1F-8621FB87E5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70F55E-6621-4EE0-AA56-27B5B31EDAC1}" type="pres">
      <dgm:prSet presAssocID="{8A992328-E20F-486D-8D1F-8621FB87E597}" presName="gear2srcNode" presStyleLbl="node1" presStyleIdx="1" presStyleCnt="3"/>
      <dgm:spPr/>
      <dgm:t>
        <a:bodyPr/>
        <a:lstStyle/>
        <a:p>
          <a:endParaRPr lang="it-IT"/>
        </a:p>
      </dgm:t>
    </dgm:pt>
    <dgm:pt modelId="{686BE531-A3A8-4659-9826-DEE72531068F}" type="pres">
      <dgm:prSet presAssocID="{8A992328-E20F-486D-8D1F-8621FB87E597}" presName="gear2dstNode" presStyleLbl="node1" presStyleIdx="1" presStyleCnt="3"/>
      <dgm:spPr/>
      <dgm:t>
        <a:bodyPr/>
        <a:lstStyle/>
        <a:p>
          <a:endParaRPr lang="it-IT"/>
        </a:p>
      </dgm:t>
    </dgm:pt>
    <dgm:pt modelId="{FC9701F5-5374-4BEF-9232-FA4C365C83F2}" type="pres">
      <dgm:prSet presAssocID="{A55596E2-6ACF-4B59-8A24-3E9775F646F0}" presName="gear3" presStyleLbl="node1" presStyleIdx="2" presStyleCnt="3"/>
      <dgm:spPr/>
      <dgm:t>
        <a:bodyPr/>
        <a:lstStyle/>
        <a:p>
          <a:endParaRPr lang="it-IT"/>
        </a:p>
      </dgm:t>
    </dgm:pt>
    <dgm:pt modelId="{0B077826-B8FA-4B91-B4F8-EB5CD6969CFF}" type="pres">
      <dgm:prSet presAssocID="{A55596E2-6ACF-4B59-8A24-3E9775F646F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80A9A-79AB-465F-887F-17762DAE3AA7}" type="pres">
      <dgm:prSet presAssocID="{A55596E2-6ACF-4B59-8A24-3E9775F646F0}" presName="gear3srcNode" presStyleLbl="node1" presStyleIdx="2" presStyleCnt="3"/>
      <dgm:spPr/>
      <dgm:t>
        <a:bodyPr/>
        <a:lstStyle/>
        <a:p>
          <a:endParaRPr lang="it-IT"/>
        </a:p>
      </dgm:t>
    </dgm:pt>
    <dgm:pt modelId="{3873D10E-B405-48EC-BC48-D4901DF58A8F}" type="pres">
      <dgm:prSet presAssocID="{A55596E2-6ACF-4B59-8A24-3E9775F646F0}" presName="gear3dstNode" presStyleLbl="node1" presStyleIdx="2" presStyleCnt="3"/>
      <dgm:spPr/>
      <dgm:t>
        <a:bodyPr/>
        <a:lstStyle/>
        <a:p>
          <a:endParaRPr lang="it-IT"/>
        </a:p>
      </dgm:t>
    </dgm:pt>
    <dgm:pt modelId="{302633CC-4612-450E-B2EC-F221058FCB60}" type="pres">
      <dgm:prSet presAssocID="{E46FCE9D-D8EE-4815-AB54-413C7AB0DAC3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35285247-EE36-4752-90A1-5ECBDA2E9991}" type="pres">
      <dgm:prSet presAssocID="{EB19DB2F-48E4-4CEA-B293-449A6876E7C1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F5C728CF-3B3B-498B-81CE-38A9E84817A5}" type="pres">
      <dgm:prSet presAssocID="{D97B2A3C-49B9-45A2-B2A0-8805D7AAD97B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3FC14CB9-F9FD-4262-8514-A871127F5157}" type="presOf" srcId="{D97B2A3C-49B9-45A2-B2A0-8805D7AAD97B}" destId="{F5C728CF-3B3B-498B-81CE-38A9E84817A5}" srcOrd="0" destOrd="0" presId="urn:microsoft.com/office/officeart/2005/8/layout/gear1"/>
    <dgm:cxn modelId="{09D12DD5-08AE-46CF-8AF6-1FDF81A4EB56}" type="presOf" srcId="{C1A707B6-781E-4880-98A0-40C7663EE830}" destId="{081C2B8A-C301-450F-9C7A-B2BE94DAC017}" srcOrd="0" destOrd="0" presId="urn:microsoft.com/office/officeart/2005/8/layout/gear1"/>
    <dgm:cxn modelId="{3505297C-57A9-4B79-BF0A-B88B4C52FE98}" type="presOf" srcId="{8A992328-E20F-486D-8D1F-8621FB87E597}" destId="{2D68109C-3DA5-4174-BEAD-2394B73CA1FE}" srcOrd="0" destOrd="0" presId="urn:microsoft.com/office/officeart/2005/8/layout/gear1"/>
    <dgm:cxn modelId="{2D7CD3B0-AB80-47BE-AAC1-2DBC4C6AE132}" srcId="{C1A707B6-781E-4880-98A0-40C7663EE830}" destId="{30AAF37C-63AB-4ABA-8CCB-827481493B68}" srcOrd="0" destOrd="0" parTransId="{919FFB49-1747-464B-8102-464EA715E3EE}" sibTransId="{E46FCE9D-D8EE-4815-AB54-413C7AB0DAC3}"/>
    <dgm:cxn modelId="{169BF440-047F-49B6-AFB9-43E8360FDFA4}" srcId="{C1A707B6-781E-4880-98A0-40C7663EE830}" destId="{123D05F0-9FA1-4083-ACA1-E85824C8A367}" srcOrd="3" destOrd="0" parTransId="{2F30A366-289A-4BEB-BE1C-DE05DB0A14CB}" sibTransId="{3CC47C82-9EB5-4CC8-BA5B-10AD10550710}"/>
    <dgm:cxn modelId="{FA14852B-0A23-4E6E-8BB8-3119193D83BF}" srcId="{C1A707B6-781E-4880-98A0-40C7663EE830}" destId="{A55596E2-6ACF-4B59-8A24-3E9775F646F0}" srcOrd="2" destOrd="0" parTransId="{0BD9C7B8-5F1F-4709-86D5-09341A6EBE04}" sibTransId="{D97B2A3C-49B9-45A2-B2A0-8805D7AAD97B}"/>
    <dgm:cxn modelId="{ECB343D8-EBA7-4C91-BFD7-F055468CD7C2}" type="presOf" srcId="{30AAF37C-63AB-4ABA-8CCB-827481493B68}" destId="{C4499B8E-48D2-47DF-8024-318964A72EB9}" srcOrd="1" destOrd="0" presId="urn:microsoft.com/office/officeart/2005/8/layout/gear1"/>
    <dgm:cxn modelId="{B4744161-35E0-4207-9187-554B68786524}" type="presOf" srcId="{30AAF37C-63AB-4ABA-8CCB-827481493B68}" destId="{0ABE6D10-2FAA-4049-A772-363EC8D655B4}" srcOrd="0" destOrd="0" presId="urn:microsoft.com/office/officeart/2005/8/layout/gear1"/>
    <dgm:cxn modelId="{9866BDAF-52E3-427E-BFFA-9241BA8BC96D}" type="presOf" srcId="{A55596E2-6ACF-4B59-8A24-3E9775F646F0}" destId="{9BB80A9A-79AB-465F-887F-17762DAE3AA7}" srcOrd="2" destOrd="0" presId="urn:microsoft.com/office/officeart/2005/8/layout/gear1"/>
    <dgm:cxn modelId="{205C0C68-5576-4BAC-A96B-5A9A77538FD0}" type="presOf" srcId="{A55596E2-6ACF-4B59-8A24-3E9775F646F0}" destId="{FC9701F5-5374-4BEF-9232-FA4C365C83F2}" srcOrd="0" destOrd="0" presId="urn:microsoft.com/office/officeart/2005/8/layout/gear1"/>
    <dgm:cxn modelId="{DD560F13-2308-42D0-8457-7F5C36656937}" type="presOf" srcId="{A55596E2-6ACF-4B59-8A24-3E9775F646F0}" destId="{3873D10E-B405-48EC-BC48-D4901DF58A8F}" srcOrd="3" destOrd="0" presId="urn:microsoft.com/office/officeart/2005/8/layout/gear1"/>
    <dgm:cxn modelId="{AC7CC334-1374-4DB0-9109-C3E08AA2AB92}" type="presOf" srcId="{8A992328-E20F-486D-8D1F-8621FB87E597}" destId="{9770F55E-6621-4EE0-AA56-27B5B31EDAC1}" srcOrd="1" destOrd="0" presId="urn:microsoft.com/office/officeart/2005/8/layout/gear1"/>
    <dgm:cxn modelId="{D9DEA121-9B8B-44B3-A998-59EEB0219684}" type="presOf" srcId="{E46FCE9D-D8EE-4815-AB54-413C7AB0DAC3}" destId="{302633CC-4612-450E-B2EC-F221058FCB60}" srcOrd="0" destOrd="0" presId="urn:microsoft.com/office/officeart/2005/8/layout/gear1"/>
    <dgm:cxn modelId="{E53AD0E4-07E0-4C8A-8E37-D9F3B01A6A8B}" type="presOf" srcId="{EB19DB2F-48E4-4CEA-B293-449A6876E7C1}" destId="{35285247-EE36-4752-90A1-5ECBDA2E9991}" srcOrd="0" destOrd="0" presId="urn:microsoft.com/office/officeart/2005/8/layout/gear1"/>
    <dgm:cxn modelId="{A5424437-DCBB-4ECF-B287-F23EF666E3E4}" type="presOf" srcId="{A55596E2-6ACF-4B59-8A24-3E9775F646F0}" destId="{0B077826-B8FA-4B91-B4F8-EB5CD6969CFF}" srcOrd="1" destOrd="0" presId="urn:microsoft.com/office/officeart/2005/8/layout/gear1"/>
    <dgm:cxn modelId="{579AB4C5-1DD6-48BB-91F7-9DB9C8F0EC5A}" type="presOf" srcId="{30AAF37C-63AB-4ABA-8CCB-827481493B68}" destId="{24BD74AF-B9D0-484C-8E02-DD3A36427B29}" srcOrd="2" destOrd="0" presId="urn:microsoft.com/office/officeart/2005/8/layout/gear1"/>
    <dgm:cxn modelId="{C0DE114D-F216-4A43-BDAA-F29C88267768}" type="presOf" srcId="{8A992328-E20F-486D-8D1F-8621FB87E597}" destId="{686BE531-A3A8-4659-9826-DEE72531068F}" srcOrd="2" destOrd="0" presId="urn:microsoft.com/office/officeart/2005/8/layout/gear1"/>
    <dgm:cxn modelId="{DEE6791D-BDA0-4A08-8D5C-D9C920E3635C}" srcId="{C1A707B6-781E-4880-98A0-40C7663EE830}" destId="{8A992328-E20F-486D-8D1F-8621FB87E597}" srcOrd="1" destOrd="0" parTransId="{0021DE0D-E5BD-4597-BE61-B603175426D7}" sibTransId="{EB19DB2F-48E4-4CEA-B293-449A6876E7C1}"/>
    <dgm:cxn modelId="{B80CA1A8-FD18-41B0-B6B9-C3CF5CAE57CA}" type="presParOf" srcId="{081C2B8A-C301-450F-9C7A-B2BE94DAC017}" destId="{0ABE6D10-2FAA-4049-A772-363EC8D655B4}" srcOrd="0" destOrd="0" presId="urn:microsoft.com/office/officeart/2005/8/layout/gear1"/>
    <dgm:cxn modelId="{F9E69AA4-5720-4E61-B58C-5822EB1C4783}" type="presParOf" srcId="{081C2B8A-C301-450F-9C7A-B2BE94DAC017}" destId="{C4499B8E-48D2-47DF-8024-318964A72EB9}" srcOrd="1" destOrd="0" presId="urn:microsoft.com/office/officeart/2005/8/layout/gear1"/>
    <dgm:cxn modelId="{E9725257-1D92-42F8-B18A-F16B345209EE}" type="presParOf" srcId="{081C2B8A-C301-450F-9C7A-B2BE94DAC017}" destId="{24BD74AF-B9D0-484C-8E02-DD3A36427B29}" srcOrd="2" destOrd="0" presId="urn:microsoft.com/office/officeart/2005/8/layout/gear1"/>
    <dgm:cxn modelId="{C03444CC-03DE-45FB-B935-0A2C679A3A64}" type="presParOf" srcId="{081C2B8A-C301-450F-9C7A-B2BE94DAC017}" destId="{2D68109C-3DA5-4174-BEAD-2394B73CA1FE}" srcOrd="3" destOrd="0" presId="urn:microsoft.com/office/officeart/2005/8/layout/gear1"/>
    <dgm:cxn modelId="{EEEEDFBE-B4E7-4EC2-8CBA-C505FE863E0C}" type="presParOf" srcId="{081C2B8A-C301-450F-9C7A-B2BE94DAC017}" destId="{9770F55E-6621-4EE0-AA56-27B5B31EDAC1}" srcOrd="4" destOrd="0" presId="urn:microsoft.com/office/officeart/2005/8/layout/gear1"/>
    <dgm:cxn modelId="{058F38E5-8ABD-4BEE-958D-24496A1D66D9}" type="presParOf" srcId="{081C2B8A-C301-450F-9C7A-B2BE94DAC017}" destId="{686BE531-A3A8-4659-9826-DEE72531068F}" srcOrd="5" destOrd="0" presId="urn:microsoft.com/office/officeart/2005/8/layout/gear1"/>
    <dgm:cxn modelId="{BC2CA13A-5673-44CB-9058-0146A366BC92}" type="presParOf" srcId="{081C2B8A-C301-450F-9C7A-B2BE94DAC017}" destId="{FC9701F5-5374-4BEF-9232-FA4C365C83F2}" srcOrd="6" destOrd="0" presId="urn:microsoft.com/office/officeart/2005/8/layout/gear1"/>
    <dgm:cxn modelId="{B2C19F57-4AE2-43C3-9388-626B7E79D491}" type="presParOf" srcId="{081C2B8A-C301-450F-9C7A-B2BE94DAC017}" destId="{0B077826-B8FA-4B91-B4F8-EB5CD6969CFF}" srcOrd="7" destOrd="0" presId="urn:microsoft.com/office/officeart/2005/8/layout/gear1"/>
    <dgm:cxn modelId="{FFF632F7-8806-4B30-B121-D397C8D46E11}" type="presParOf" srcId="{081C2B8A-C301-450F-9C7A-B2BE94DAC017}" destId="{9BB80A9A-79AB-465F-887F-17762DAE3AA7}" srcOrd="8" destOrd="0" presId="urn:microsoft.com/office/officeart/2005/8/layout/gear1"/>
    <dgm:cxn modelId="{EF2D01EF-6F91-4959-924E-B804CF9777EE}" type="presParOf" srcId="{081C2B8A-C301-450F-9C7A-B2BE94DAC017}" destId="{3873D10E-B405-48EC-BC48-D4901DF58A8F}" srcOrd="9" destOrd="0" presId="urn:microsoft.com/office/officeart/2005/8/layout/gear1"/>
    <dgm:cxn modelId="{87EEBF9E-02D9-4767-82C5-09EA81B648B0}" type="presParOf" srcId="{081C2B8A-C301-450F-9C7A-B2BE94DAC017}" destId="{302633CC-4612-450E-B2EC-F221058FCB60}" srcOrd="10" destOrd="0" presId="urn:microsoft.com/office/officeart/2005/8/layout/gear1"/>
    <dgm:cxn modelId="{338BA2FE-84E9-43BE-96C5-F6E9F08F203C}" type="presParOf" srcId="{081C2B8A-C301-450F-9C7A-B2BE94DAC017}" destId="{35285247-EE36-4752-90A1-5ECBDA2E9991}" srcOrd="11" destOrd="0" presId="urn:microsoft.com/office/officeart/2005/8/layout/gear1"/>
    <dgm:cxn modelId="{90F948D8-D83D-4F24-81C3-EC7387A24C06}" type="presParOf" srcId="{081C2B8A-C301-450F-9C7A-B2BE94DAC017}" destId="{F5C728CF-3B3B-498B-81CE-38A9E84817A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25240-9455-48D7-8F50-50585A20E62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5187613-02E3-41A0-9DC8-488DCE47153F}">
      <dgm:prSet phldrT="[Testo]" custT="1"/>
      <dgm:spPr/>
      <dgm:t>
        <a:bodyPr/>
        <a:lstStyle/>
        <a:p>
          <a:r>
            <a:rPr lang="it-IT" sz="1400" b="1" dirty="0" smtClean="0"/>
            <a:t>INDIVIDUARE IL TEMPO NECESSARIO TOTALE</a:t>
          </a:r>
          <a:endParaRPr lang="it-IT" sz="1400" b="1" dirty="0"/>
        </a:p>
      </dgm:t>
    </dgm:pt>
    <dgm:pt modelId="{6C108BDF-C0F2-437C-A5DF-F3428CAF5B89}" type="parTrans" cxnId="{5750D64F-5B9E-4B38-87B9-E5D6AC86666E}">
      <dgm:prSet/>
      <dgm:spPr/>
      <dgm:t>
        <a:bodyPr/>
        <a:lstStyle/>
        <a:p>
          <a:endParaRPr lang="it-IT"/>
        </a:p>
      </dgm:t>
    </dgm:pt>
    <dgm:pt modelId="{43AE300B-A2D3-4689-92DE-89A63FF33B99}" type="sibTrans" cxnId="{5750D64F-5B9E-4B38-87B9-E5D6AC86666E}">
      <dgm:prSet/>
      <dgm:spPr/>
      <dgm:t>
        <a:bodyPr/>
        <a:lstStyle/>
        <a:p>
          <a:endParaRPr lang="it-IT"/>
        </a:p>
      </dgm:t>
    </dgm:pt>
    <dgm:pt modelId="{B3D2C50B-01D6-4178-A630-F83D0B529B43}">
      <dgm:prSet phldrT="[Testo]" custT="1"/>
      <dgm:spPr/>
      <dgm:t>
        <a:bodyPr/>
        <a:lstStyle/>
        <a:p>
          <a:endParaRPr lang="it-IT" sz="1600" dirty="0"/>
        </a:p>
      </dgm:t>
    </dgm:pt>
    <dgm:pt modelId="{C6A7710E-1980-4A71-8B92-9B511477A9BA}" type="parTrans" cxnId="{E26570A0-0961-4CA8-94E9-EF18FC20AF22}">
      <dgm:prSet/>
      <dgm:spPr/>
      <dgm:t>
        <a:bodyPr/>
        <a:lstStyle/>
        <a:p>
          <a:endParaRPr lang="it-IT"/>
        </a:p>
      </dgm:t>
    </dgm:pt>
    <dgm:pt modelId="{516EB5DD-8FDC-4A8C-96CE-CF8931A16CFC}" type="sibTrans" cxnId="{E26570A0-0961-4CA8-94E9-EF18FC20AF22}">
      <dgm:prSet/>
      <dgm:spPr/>
      <dgm:t>
        <a:bodyPr/>
        <a:lstStyle/>
        <a:p>
          <a:endParaRPr lang="it-IT"/>
        </a:p>
      </dgm:t>
    </dgm:pt>
    <dgm:pt modelId="{0C3C7091-7C44-4D71-A078-F253D1F6A8A1}">
      <dgm:prSet phldrT="[Testo]" custT="1"/>
      <dgm:spPr/>
      <dgm:t>
        <a:bodyPr/>
        <a:lstStyle/>
        <a:p>
          <a:r>
            <a:rPr lang="it-IT" sz="1400" b="1" dirty="0" smtClean="0"/>
            <a:t>DETERMINARE LE PRIORITA’</a:t>
          </a:r>
          <a:endParaRPr lang="it-IT" sz="1400" b="1" dirty="0"/>
        </a:p>
      </dgm:t>
    </dgm:pt>
    <dgm:pt modelId="{A00A546F-7F8E-4800-A593-A20EBC348B50}" type="parTrans" cxnId="{7FC11B50-ED99-43A8-AFEB-7C8A3F183EAE}">
      <dgm:prSet/>
      <dgm:spPr/>
      <dgm:t>
        <a:bodyPr/>
        <a:lstStyle/>
        <a:p>
          <a:endParaRPr lang="it-IT"/>
        </a:p>
      </dgm:t>
    </dgm:pt>
    <dgm:pt modelId="{A8F5E283-0B6A-4930-96C8-7AC0699A46CC}" type="sibTrans" cxnId="{7FC11B50-ED99-43A8-AFEB-7C8A3F183EAE}">
      <dgm:prSet/>
      <dgm:spPr/>
      <dgm:t>
        <a:bodyPr/>
        <a:lstStyle/>
        <a:p>
          <a:endParaRPr lang="it-IT"/>
        </a:p>
      </dgm:t>
    </dgm:pt>
    <dgm:pt modelId="{63C23317-D59E-48A4-87DE-256AF7B5915A}">
      <dgm:prSet phldrT="[Testo]" custT="1"/>
      <dgm:spPr/>
      <dgm:t>
        <a:bodyPr/>
        <a:lstStyle/>
        <a:p>
          <a:r>
            <a:rPr lang="it-IT" sz="1400" b="1" dirty="0" smtClean="0"/>
            <a:t>INSERIMENTO DELLE PAUSE</a:t>
          </a:r>
          <a:endParaRPr lang="it-IT" sz="1400" b="1" dirty="0"/>
        </a:p>
      </dgm:t>
    </dgm:pt>
    <dgm:pt modelId="{3A4F8227-4972-4230-942A-A992F2DF8075}" type="parTrans" cxnId="{D16795F0-E47A-43B2-8A82-639EFB64877F}">
      <dgm:prSet/>
      <dgm:spPr/>
      <dgm:t>
        <a:bodyPr/>
        <a:lstStyle/>
        <a:p>
          <a:endParaRPr lang="it-IT"/>
        </a:p>
      </dgm:t>
    </dgm:pt>
    <dgm:pt modelId="{3961D0E9-E23B-43B6-9684-EC6DBBC2CB5F}" type="sibTrans" cxnId="{D16795F0-E47A-43B2-8A82-639EFB64877F}">
      <dgm:prSet/>
      <dgm:spPr/>
      <dgm:t>
        <a:bodyPr/>
        <a:lstStyle/>
        <a:p>
          <a:endParaRPr lang="it-IT"/>
        </a:p>
      </dgm:t>
    </dgm:pt>
    <dgm:pt modelId="{E9BDE544-EF91-49D0-89EC-BFAE86A35AA9}" type="pres">
      <dgm:prSet presAssocID="{1FB25240-9455-48D7-8F50-50585A20E62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FA1A4F5-4F1A-4B23-B080-B914DDC4A354}" type="pres">
      <dgm:prSet presAssocID="{F5187613-02E3-41A0-9DC8-488DCE47153F}" presName="Accent1" presStyleCnt="0"/>
      <dgm:spPr/>
    </dgm:pt>
    <dgm:pt modelId="{54B2E05A-EB62-4FF8-8473-D8BC1DB18110}" type="pres">
      <dgm:prSet presAssocID="{F5187613-02E3-41A0-9DC8-488DCE47153F}" presName="Accent" presStyleLbl="node1" presStyleIdx="0" presStyleCnt="3"/>
      <dgm:spPr/>
    </dgm:pt>
    <dgm:pt modelId="{E0520EE2-A1C9-4B45-82CC-C45CC0A549AB}" type="pres">
      <dgm:prSet presAssocID="{F5187613-02E3-41A0-9DC8-488DCE47153F}" presName="Child1" presStyleLbl="revTx" presStyleIdx="0" presStyleCnt="4" custScaleX="427859" custLinFactX="100000" custLinFactNeighborX="107906" custLinFactNeighborY="-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603094-9C6B-4FBE-9FD1-4577C99EF96C}" type="pres">
      <dgm:prSet presAssocID="{F5187613-02E3-41A0-9DC8-488DCE47153F}" presName="Parent1" presStyleLbl="revTx" presStyleIdx="1" presStyleCnt="4" custLinFactNeighborX="-276" custLinFactNeighborY="-57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B6AE67-41BB-4E17-970C-8523A09A1B88}" type="pres">
      <dgm:prSet presAssocID="{0C3C7091-7C44-4D71-A078-F253D1F6A8A1}" presName="Accent2" presStyleCnt="0"/>
      <dgm:spPr/>
    </dgm:pt>
    <dgm:pt modelId="{1383A66E-4426-459F-88FF-37E0C0466E28}" type="pres">
      <dgm:prSet presAssocID="{0C3C7091-7C44-4D71-A078-F253D1F6A8A1}" presName="Accent" presStyleLbl="node1" presStyleIdx="1" presStyleCnt="3"/>
      <dgm:spPr/>
    </dgm:pt>
    <dgm:pt modelId="{26945468-F067-4BDA-9F61-E056ADBAD1A9}" type="pres">
      <dgm:prSet presAssocID="{0C3C7091-7C44-4D71-A078-F253D1F6A8A1}" presName="Parent2" presStyleLbl="revTx" presStyleIdx="2" presStyleCnt="4" custLinFactNeighborX="-715" custLinFactNeighborY="-5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BC7EE3-CB30-4833-A8D1-63F723044098}" type="pres">
      <dgm:prSet presAssocID="{63C23317-D59E-48A4-87DE-256AF7B5915A}" presName="Accent3" presStyleCnt="0"/>
      <dgm:spPr/>
    </dgm:pt>
    <dgm:pt modelId="{B2CB4381-B724-41E3-BAEF-533E964CA032}" type="pres">
      <dgm:prSet presAssocID="{63C23317-D59E-48A4-87DE-256AF7B5915A}" presName="Accent" presStyleLbl="node1" presStyleIdx="2" presStyleCnt="3"/>
      <dgm:spPr/>
    </dgm:pt>
    <dgm:pt modelId="{D22A3949-06BC-461C-A8BB-7B9579996629}" type="pres">
      <dgm:prSet presAssocID="{63C23317-D59E-48A4-87DE-256AF7B5915A}" presName="Parent3" presStyleLbl="revTx" presStyleIdx="3" presStyleCnt="4" custLinFactNeighborY="-37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FC11B50-ED99-43A8-AFEB-7C8A3F183EAE}" srcId="{1FB25240-9455-48D7-8F50-50585A20E626}" destId="{0C3C7091-7C44-4D71-A078-F253D1F6A8A1}" srcOrd="1" destOrd="0" parTransId="{A00A546F-7F8E-4800-A593-A20EBC348B50}" sibTransId="{A8F5E283-0B6A-4930-96C8-7AC0699A46CC}"/>
    <dgm:cxn modelId="{E26570A0-0961-4CA8-94E9-EF18FC20AF22}" srcId="{F5187613-02E3-41A0-9DC8-488DCE47153F}" destId="{B3D2C50B-01D6-4178-A630-F83D0B529B43}" srcOrd="0" destOrd="0" parTransId="{C6A7710E-1980-4A71-8B92-9B511477A9BA}" sibTransId="{516EB5DD-8FDC-4A8C-96CE-CF8931A16CFC}"/>
    <dgm:cxn modelId="{D16795F0-E47A-43B2-8A82-639EFB64877F}" srcId="{1FB25240-9455-48D7-8F50-50585A20E626}" destId="{63C23317-D59E-48A4-87DE-256AF7B5915A}" srcOrd="2" destOrd="0" parTransId="{3A4F8227-4972-4230-942A-A992F2DF8075}" sibTransId="{3961D0E9-E23B-43B6-9684-EC6DBBC2CB5F}"/>
    <dgm:cxn modelId="{F6B3CF99-1F58-4711-A682-2B075AE56F08}" type="presOf" srcId="{F5187613-02E3-41A0-9DC8-488DCE47153F}" destId="{5B603094-9C6B-4FBE-9FD1-4577C99EF96C}" srcOrd="0" destOrd="0" presId="urn:microsoft.com/office/officeart/2009/layout/CircleArrowProcess"/>
    <dgm:cxn modelId="{39955303-B262-4895-870A-0D5D1E583F9F}" type="presOf" srcId="{B3D2C50B-01D6-4178-A630-F83D0B529B43}" destId="{E0520EE2-A1C9-4B45-82CC-C45CC0A549AB}" srcOrd="0" destOrd="0" presId="urn:microsoft.com/office/officeart/2009/layout/CircleArrowProcess"/>
    <dgm:cxn modelId="{4C524995-5EAB-4B3B-8299-CC6CF58D5984}" type="presOf" srcId="{0C3C7091-7C44-4D71-A078-F253D1F6A8A1}" destId="{26945468-F067-4BDA-9F61-E056ADBAD1A9}" srcOrd="0" destOrd="0" presId="urn:microsoft.com/office/officeart/2009/layout/CircleArrowProcess"/>
    <dgm:cxn modelId="{AA9DE23D-1B78-433D-9F22-CE37C754767F}" type="presOf" srcId="{1FB25240-9455-48D7-8F50-50585A20E626}" destId="{E9BDE544-EF91-49D0-89EC-BFAE86A35AA9}" srcOrd="0" destOrd="0" presId="urn:microsoft.com/office/officeart/2009/layout/CircleArrowProcess"/>
    <dgm:cxn modelId="{1CD8EADC-28BC-4456-B40B-7AB2A35EEF21}" type="presOf" srcId="{63C23317-D59E-48A4-87DE-256AF7B5915A}" destId="{D22A3949-06BC-461C-A8BB-7B9579996629}" srcOrd="0" destOrd="0" presId="urn:microsoft.com/office/officeart/2009/layout/CircleArrowProcess"/>
    <dgm:cxn modelId="{5750D64F-5B9E-4B38-87B9-E5D6AC86666E}" srcId="{1FB25240-9455-48D7-8F50-50585A20E626}" destId="{F5187613-02E3-41A0-9DC8-488DCE47153F}" srcOrd="0" destOrd="0" parTransId="{6C108BDF-C0F2-437C-A5DF-F3428CAF5B89}" sibTransId="{43AE300B-A2D3-4689-92DE-89A63FF33B99}"/>
    <dgm:cxn modelId="{C036F299-00EE-4574-B761-EF7AD4A0502E}" type="presParOf" srcId="{E9BDE544-EF91-49D0-89EC-BFAE86A35AA9}" destId="{6FA1A4F5-4F1A-4B23-B080-B914DDC4A354}" srcOrd="0" destOrd="0" presId="urn:microsoft.com/office/officeart/2009/layout/CircleArrowProcess"/>
    <dgm:cxn modelId="{EC39495F-55FF-472B-BF08-3526FD254B6E}" type="presParOf" srcId="{6FA1A4F5-4F1A-4B23-B080-B914DDC4A354}" destId="{54B2E05A-EB62-4FF8-8473-D8BC1DB18110}" srcOrd="0" destOrd="0" presId="urn:microsoft.com/office/officeart/2009/layout/CircleArrowProcess"/>
    <dgm:cxn modelId="{FD8668CD-ADC2-4FE3-9F51-9D2E985D09BF}" type="presParOf" srcId="{E9BDE544-EF91-49D0-89EC-BFAE86A35AA9}" destId="{E0520EE2-A1C9-4B45-82CC-C45CC0A549AB}" srcOrd="1" destOrd="0" presId="urn:microsoft.com/office/officeart/2009/layout/CircleArrowProcess"/>
    <dgm:cxn modelId="{89627DDA-7116-49FB-A4F8-1191BFBA9FDC}" type="presParOf" srcId="{E9BDE544-EF91-49D0-89EC-BFAE86A35AA9}" destId="{5B603094-9C6B-4FBE-9FD1-4577C99EF96C}" srcOrd="2" destOrd="0" presId="urn:microsoft.com/office/officeart/2009/layout/CircleArrowProcess"/>
    <dgm:cxn modelId="{6AC15B94-3276-44B0-95F3-BE6895444E19}" type="presParOf" srcId="{E9BDE544-EF91-49D0-89EC-BFAE86A35AA9}" destId="{AEB6AE67-41BB-4E17-970C-8523A09A1B88}" srcOrd="3" destOrd="0" presId="urn:microsoft.com/office/officeart/2009/layout/CircleArrowProcess"/>
    <dgm:cxn modelId="{D5DF993C-7DA4-46F9-8C79-55793871F3A8}" type="presParOf" srcId="{AEB6AE67-41BB-4E17-970C-8523A09A1B88}" destId="{1383A66E-4426-459F-88FF-37E0C0466E28}" srcOrd="0" destOrd="0" presId="urn:microsoft.com/office/officeart/2009/layout/CircleArrowProcess"/>
    <dgm:cxn modelId="{466C31A1-8E99-4853-B29C-E91815133FFF}" type="presParOf" srcId="{E9BDE544-EF91-49D0-89EC-BFAE86A35AA9}" destId="{26945468-F067-4BDA-9F61-E056ADBAD1A9}" srcOrd="4" destOrd="0" presId="urn:microsoft.com/office/officeart/2009/layout/CircleArrowProcess"/>
    <dgm:cxn modelId="{7E442273-82F5-4E1B-8117-491A43BC73E0}" type="presParOf" srcId="{E9BDE544-EF91-49D0-89EC-BFAE86A35AA9}" destId="{7EBC7EE3-CB30-4833-A8D1-63F723044098}" srcOrd="5" destOrd="0" presId="urn:microsoft.com/office/officeart/2009/layout/CircleArrowProcess"/>
    <dgm:cxn modelId="{71D8FF26-5CDE-43F4-B0E8-D75998F15FFB}" type="presParOf" srcId="{7EBC7EE3-CB30-4833-A8D1-63F723044098}" destId="{B2CB4381-B724-41E3-BAEF-533E964CA032}" srcOrd="0" destOrd="0" presId="urn:microsoft.com/office/officeart/2009/layout/CircleArrowProcess"/>
    <dgm:cxn modelId="{04DA90AE-7CC1-468D-A31C-D3BAFF5EE76B}" type="presParOf" srcId="{E9BDE544-EF91-49D0-89EC-BFAE86A35AA9}" destId="{D22A3949-06BC-461C-A8BB-7B9579996629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EBEE3C-043A-4F6A-ACEB-0F28D8F92D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7D8B6B-39A9-46A3-8D53-6A5FFFC81626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MATERIE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AAC5C-0E55-4632-8AB5-5ECB02547BD2}" type="parTrans" cxnId="{B7A13E8D-2A98-44CF-8AF5-99D99C0EB828}">
      <dgm:prSet/>
      <dgm:spPr/>
      <dgm:t>
        <a:bodyPr/>
        <a:lstStyle/>
        <a:p>
          <a:endParaRPr lang="it-IT" sz="2000"/>
        </a:p>
      </dgm:t>
    </dgm:pt>
    <dgm:pt modelId="{A5380020-B1F4-4F6E-A048-8F14E1F362A2}" type="sibTrans" cxnId="{B7A13E8D-2A98-44CF-8AF5-99D99C0EB828}">
      <dgm:prSet/>
      <dgm:spPr/>
      <dgm:t>
        <a:bodyPr/>
        <a:lstStyle/>
        <a:p>
          <a:endParaRPr lang="it-IT" sz="2000"/>
        </a:p>
      </dgm:t>
    </dgm:pt>
    <dgm:pt modelId="{207D81BB-2A1D-48C6-A03E-FBB9578B74F4}">
      <dgm:prSet phldrT="[Testo]" custT="1"/>
      <dgm:spPr/>
      <dgm:t>
        <a:bodyPr/>
        <a:lstStyle/>
        <a:p>
          <a:r>
            <a:rPr lang="it-IT" sz="1200" dirty="0" smtClean="0"/>
            <a:t>Latino</a:t>
          </a:r>
          <a:endParaRPr lang="it-IT" sz="1200" dirty="0"/>
        </a:p>
      </dgm:t>
    </dgm:pt>
    <dgm:pt modelId="{528D8A26-CA2B-4C37-9F21-CCE38DDB2001}" type="parTrans" cxnId="{1640B708-E51F-4AE9-9F25-C44EFC09FA8C}">
      <dgm:prSet/>
      <dgm:spPr/>
      <dgm:t>
        <a:bodyPr/>
        <a:lstStyle/>
        <a:p>
          <a:endParaRPr lang="it-IT" sz="2000"/>
        </a:p>
      </dgm:t>
    </dgm:pt>
    <dgm:pt modelId="{F0869C01-5834-4337-9855-38CF814BA655}" type="sibTrans" cxnId="{1640B708-E51F-4AE9-9F25-C44EFC09FA8C}">
      <dgm:prSet/>
      <dgm:spPr/>
      <dgm:t>
        <a:bodyPr/>
        <a:lstStyle/>
        <a:p>
          <a:endParaRPr lang="it-IT" sz="2000"/>
        </a:p>
      </dgm:t>
    </dgm:pt>
    <dgm:pt modelId="{00CC29E0-B9C2-45AA-B69F-1889D08ACAD0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ATTIVITA’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E365B-86C4-497D-86FA-7781828E0071}" type="parTrans" cxnId="{E3269CCA-A46E-419F-8C01-EDCE4BBA89BA}">
      <dgm:prSet/>
      <dgm:spPr/>
      <dgm:t>
        <a:bodyPr/>
        <a:lstStyle/>
        <a:p>
          <a:endParaRPr lang="it-IT" sz="2000"/>
        </a:p>
      </dgm:t>
    </dgm:pt>
    <dgm:pt modelId="{B65DF165-9259-4F0D-B7B1-76206364628C}" type="sibTrans" cxnId="{E3269CCA-A46E-419F-8C01-EDCE4BBA89BA}">
      <dgm:prSet/>
      <dgm:spPr/>
      <dgm:t>
        <a:bodyPr/>
        <a:lstStyle/>
        <a:p>
          <a:endParaRPr lang="it-IT" sz="2000"/>
        </a:p>
      </dgm:t>
    </dgm:pt>
    <dgm:pt modelId="{55EC1521-9517-4809-B933-AFA88124902B}">
      <dgm:prSet phldrT="[Testo]" custT="1"/>
      <dgm:spPr/>
      <dgm:t>
        <a:bodyPr/>
        <a:lstStyle/>
        <a:p>
          <a:r>
            <a:rPr lang="it-IT" sz="1200" dirty="0" smtClean="0"/>
            <a:t>Traduzione</a:t>
          </a:r>
          <a:endParaRPr lang="it-IT" sz="1200" dirty="0"/>
        </a:p>
      </dgm:t>
    </dgm:pt>
    <dgm:pt modelId="{F8A9BDAB-1746-41A1-BD42-8799190E3801}" type="parTrans" cxnId="{3DF98867-62F3-48B7-BA23-9003BAC99CC8}">
      <dgm:prSet/>
      <dgm:spPr/>
      <dgm:t>
        <a:bodyPr/>
        <a:lstStyle/>
        <a:p>
          <a:endParaRPr lang="it-IT" sz="2000"/>
        </a:p>
      </dgm:t>
    </dgm:pt>
    <dgm:pt modelId="{55DE160D-0A27-4DDF-B240-59466A635163}" type="sibTrans" cxnId="{3DF98867-62F3-48B7-BA23-9003BAC99CC8}">
      <dgm:prSet/>
      <dgm:spPr/>
      <dgm:t>
        <a:bodyPr/>
        <a:lstStyle/>
        <a:p>
          <a:endParaRPr lang="it-IT" sz="2000"/>
        </a:p>
      </dgm:t>
    </dgm:pt>
    <dgm:pt modelId="{CC10CF75-AED3-4271-BF9A-33628344F233}">
      <dgm:prSet phldrT="[Testo]" custT="1"/>
      <dgm:spPr/>
      <dgm:t>
        <a:bodyPr/>
        <a:lstStyle/>
        <a:p>
          <a:r>
            <a:rPr lang="it-IT" sz="1200" dirty="0" smtClean="0"/>
            <a:t>Studio e esercizi</a:t>
          </a:r>
          <a:endParaRPr lang="it-IT" sz="1200" dirty="0"/>
        </a:p>
      </dgm:t>
    </dgm:pt>
    <dgm:pt modelId="{98B59DD3-D89F-4A2E-A283-0C6789D7A722}" type="parTrans" cxnId="{99D15C8E-B907-465A-886C-A79768965A09}">
      <dgm:prSet/>
      <dgm:spPr/>
      <dgm:t>
        <a:bodyPr/>
        <a:lstStyle/>
        <a:p>
          <a:endParaRPr lang="it-IT" sz="2000"/>
        </a:p>
      </dgm:t>
    </dgm:pt>
    <dgm:pt modelId="{7E93FED4-DDA5-457A-AF3E-0632C6952108}" type="sibTrans" cxnId="{99D15C8E-B907-465A-886C-A79768965A09}">
      <dgm:prSet/>
      <dgm:spPr/>
      <dgm:t>
        <a:bodyPr/>
        <a:lstStyle/>
        <a:p>
          <a:endParaRPr lang="it-IT" sz="2000"/>
        </a:p>
      </dgm:t>
    </dgm:pt>
    <dgm:pt modelId="{A8B2FDAD-424C-4AA2-9984-5D57D7895827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TEMPO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F43951-9496-49B6-9BE6-B404348DBFBC}" type="parTrans" cxnId="{86A57788-04C1-4E4F-A87D-E7092B621D0E}">
      <dgm:prSet/>
      <dgm:spPr/>
      <dgm:t>
        <a:bodyPr/>
        <a:lstStyle/>
        <a:p>
          <a:endParaRPr lang="it-IT" sz="2000"/>
        </a:p>
      </dgm:t>
    </dgm:pt>
    <dgm:pt modelId="{523E7D13-534F-4A9E-9DB3-129AB7880356}" type="sibTrans" cxnId="{86A57788-04C1-4E4F-A87D-E7092B621D0E}">
      <dgm:prSet/>
      <dgm:spPr/>
      <dgm:t>
        <a:bodyPr/>
        <a:lstStyle/>
        <a:p>
          <a:endParaRPr lang="it-IT" sz="2000"/>
        </a:p>
      </dgm:t>
    </dgm:pt>
    <dgm:pt modelId="{0E88BDA1-A374-4165-9A40-F2955CDD9841}">
      <dgm:prSet phldrT="[Testo]" custT="1"/>
      <dgm:spPr/>
      <dgm:t>
        <a:bodyPr/>
        <a:lstStyle/>
        <a:p>
          <a:r>
            <a:rPr lang="it-IT" sz="1200" dirty="0" smtClean="0"/>
            <a:t>80’</a:t>
          </a:r>
          <a:endParaRPr lang="it-IT" sz="1200" dirty="0"/>
        </a:p>
      </dgm:t>
    </dgm:pt>
    <dgm:pt modelId="{3BF31DCC-F647-4BC1-90A8-8B054BF01825}" type="parTrans" cxnId="{E6D7C1A2-88FE-4C67-B636-5ECE994102BF}">
      <dgm:prSet/>
      <dgm:spPr/>
      <dgm:t>
        <a:bodyPr/>
        <a:lstStyle/>
        <a:p>
          <a:endParaRPr lang="it-IT" sz="2000"/>
        </a:p>
      </dgm:t>
    </dgm:pt>
    <dgm:pt modelId="{6133AFF1-BB57-4AF7-8CA4-C05F7FFBF303}" type="sibTrans" cxnId="{E6D7C1A2-88FE-4C67-B636-5ECE994102BF}">
      <dgm:prSet/>
      <dgm:spPr/>
      <dgm:t>
        <a:bodyPr/>
        <a:lstStyle/>
        <a:p>
          <a:endParaRPr lang="it-IT" sz="2000"/>
        </a:p>
      </dgm:t>
    </dgm:pt>
    <dgm:pt modelId="{B13CBDF1-1FB6-45A0-85DE-31C709310CD9}">
      <dgm:prSet phldrT="[Testo]" custT="1"/>
      <dgm:spPr/>
      <dgm:t>
        <a:bodyPr/>
        <a:lstStyle/>
        <a:p>
          <a:r>
            <a:rPr lang="it-IT" sz="1200" dirty="0" smtClean="0"/>
            <a:t>Matematica</a:t>
          </a:r>
          <a:endParaRPr lang="it-IT" sz="1200" dirty="0"/>
        </a:p>
      </dgm:t>
    </dgm:pt>
    <dgm:pt modelId="{24D37137-E143-4335-9E5F-0342E5FF5BC2}" type="parTrans" cxnId="{48C67AB4-6F97-4F2B-BBDB-0BAB7E4F8009}">
      <dgm:prSet/>
      <dgm:spPr/>
      <dgm:t>
        <a:bodyPr/>
        <a:lstStyle/>
        <a:p>
          <a:endParaRPr lang="it-IT" sz="2000"/>
        </a:p>
      </dgm:t>
    </dgm:pt>
    <dgm:pt modelId="{EA5570DC-A638-4CF9-8413-AA67461A74A6}" type="sibTrans" cxnId="{48C67AB4-6F97-4F2B-BBDB-0BAB7E4F8009}">
      <dgm:prSet/>
      <dgm:spPr/>
      <dgm:t>
        <a:bodyPr/>
        <a:lstStyle/>
        <a:p>
          <a:endParaRPr lang="it-IT" sz="2000"/>
        </a:p>
      </dgm:t>
    </dgm:pt>
    <dgm:pt modelId="{F88ACC08-7EE1-443F-B4BD-AADF282F1336}">
      <dgm:prSet phldrT="[Testo]" custT="1"/>
      <dgm:spPr/>
      <dgm:t>
        <a:bodyPr/>
        <a:lstStyle/>
        <a:p>
          <a:r>
            <a:rPr lang="it-IT" sz="1200" dirty="0" smtClean="0"/>
            <a:t>Storia</a:t>
          </a:r>
          <a:endParaRPr lang="it-IT" sz="1200" dirty="0"/>
        </a:p>
      </dgm:t>
    </dgm:pt>
    <dgm:pt modelId="{D1BA48DC-EF3B-4FD4-94B8-44B9CA63F27B}" type="parTrans" cxnId="{AC6D2C11-3412-45AD-9366-92EB0656B83F}">
      <dgm:prSet/>
      <dgm:spPr/>
      <dgm:t>
        <a:bodyPr/>
        <a:lstStyle/>
        <a:p>
          <a:endParaRPr lang="it-IT" sz="2000"/>
        </a:p>
      </dgm:t>
    </dgm:pt>
    <dgm:pt modelId="{BBCB9281-1AF6-4FA4-A6AD-109112162550}" type="sibTrans" cxnId="{AC6D2C11-3412-45AD-9366-92EB0656B83F}">
      <dgm:prSet/>
      <dgm:spPr/>
      <dgm:t>
        <a:bodyPr/>
        <a:lstStyle/>
        <a:p>
          <a:endParaRPr lang="it-IT" sz="2000"/>
        </a:p>
      </dgm:t>
    </dgm:pt>
    <dgm:pt modelId="{E421BB92-C6AA-4EA5-8529-B64D1CA9C8EB}">
      <dgm:prSet phldrT="[Testo]" custT="1"/>
      <dgm:spPr/>
      <dgm:t>
        <a:bodyPr/>
        <a:lstStyle/>
        <a:p>
          <a:r>
            <a:rPr lang="it-IT" sz="1200" dirty="0" smtClean="0"/>
            <a:t>Italiano</a:t>
          </a:r>
          <a:endParaRPr lang="it-IT" sz="1200" dirty="0"/>
        </a:p>
      </dgm:t>
    </dgm:pt>
    <dgm:pt modelId="{A64E4B0D-C546-42F3-86E5-8347824EE379}" type="parTrans" cxnId="{3A7C6D45-8234-48BA-A76B-640359836201}">
      <dgm:prSet/>
      <dgm:spPr/>
      <dgm:t>
        <a:bodyPr/>
        <a:lstStyle/>
        <a:p>
          <a:endParaRPr lang="it-IT" sz="2000"/>
        </a:p>
      </dgm:t>
    </dgm:pt>
    <dgm:pt modelId="{5EA4FAD2-8C27-4AAF-A356-64D144D2D941}" type="sibTrans" cxnId="{3A7C6D45-8234-48BA-A76B-640359836201}">
      <dgm:prSet/>
      <dgm:spPr/>
      <dgm:t>
        <a:bodyPr/>
        <a:lstStyle/>
        <a:p>
          <a:endParaRPr lang="it-IT" sz="2000"/>
        </a:p>
      </dgm:t>
    </dgm:pt>
    <dgm:pt modelId="{0D5E1DDA-DEF6-42CD-BEA8-88E49F1DDDE2}">
      <dgm:prSet phldrT="[Testo]" custT="1"/>
      <dgm:spPr/>
      <dgm:t>
        <a:bodyPr/>
        <a:lstStyle/>
        <a:p>
          <a:r>
            <a:rPr lang="it-IT" sz="1200" dirty="0" smtClean="0"/>
            <a:t>Ripasso</a:t>
          </a:r>
          <a:endParaRPr lang="it-IT" sz="1200" dirty="0"/>
        </a:p>
      </dgm:t>
    </dgm:pt>
    <dgm:pt modelId="{60F74FDE-FE9C-4091-9812-129DCF82B9E2}" type="parTrans" cxnId="{F8C372D2-1E47-41AB-BFDE-68F6921E3357}">
      <dgm:prSet/>
      <dgm:spPr/>
      <dgm:t>
        <a:bodyPr/>
        <a:lstStyle/>
        <a:p>
          <a:endParaRPr lang="it-IT" sz="2000"/>
        </a:p>
      </dgm:t>
    </dgm:pt>
    <dgm:pt modelId="{051D8A6C-4807-4246-8DEA-AA2E86863B9D}" type="sibTrans" cxnId="{F8C372D2-1E47-41AB-BFDE-68F6921E3357}">
      <dgm:prSet/>
      <dgm:spPr/>
      <dgm:t>
        <a:bodyPr/>
        <a:lstStyle/>
        <a:p>
          <a:endParaRPr lang="it-IT" sz="2000"/>
        </a:p>
      </dgm:t>
    </dgm:pt>
    <dgm:pt modelId="{74955BDC-5EB6-43F3-B73A-7A20BC1A19F5}">
      <dgm:prSet phldrT="[Testo]" custT="1"/>
      <dgm:spPr/>
      <dgm:t>
        <a:bodyPr/>
        <a:lstStyle/>
        <a:p>
          <a:r>
            <a:rPr lang="it-IT" sz="1200" dirty="0" smtClean="0"/>
            <a:t>Grammatica</a:t>
          </a:r>
          <a:endParaRPr lang="it-IT" sz="1200" dirty="0"/>
        </a:p>
      </dgm:t>
    </dgm:pt>
    <dgm:pt modelId="{3A34E26B-B65A-42B2-BCF6-536EDEA21FCD}" type="parTrans" cxnId="{F9A73DA8-7984-4842-A49E-8247F5AB5EE0}">
      <dgm:prSet/>
      <dgm:spPr/>
      <dgm:t>
        <a:bodyPr/>
        <a:lstStyle/>
        <a:p>
          <a:endParaRPr lang="it-IT" sz="2000"/>
        </a:p>
      </dgm:t>
    </dgm:pt>
    <dgm:pt modelId="{7484BBFB-0814-4128-8F1F-08D2421289D4}" type="sibTrans" cxnId="{F9A73DA8-7984-4842-A49E-8247F5AB5EE0}">
      <dgm:prSet/>
      <dgm:spPr/>
      <dgm:t>
        <a:bodyPr/>
        <a:lstStyle/>
        <a:p>
          <a:endParaRPr lang="it-IT" sz="2000"/>
        </a:p>
      </dgm:t>
    </dgm:pt>
    <dgm:pt modelId="{FB2F97B4-1894-49C0-B778-B30F655B5B9A}">
      <dgm:prSet phldrT="[Testo]" custT="1"/>
      <dgm:spPr/>
      <dgm:t>
        <a:bodyPr/>
        <a:lstStyle/>
        <a:p>
          <a:r>
            <a:rPr lang="it-IT" sz="1200" dirty="0" smtClean="0"/>
            <a:t>45’</a:t>
          </a:r>
          <a:endParaRPr lang="it-IT" sz="1200" dirty="0"/>
        </a:p>
      </dgm:t>
    </dgm:pt>
    <dgm:pt modelId="{5C871277-9E7F-455F-BC56-0EB69DA42D5C}" type="parTrans" cxnId="{B280FA15-A628-4C86-862E-BD1A63A60A24}">
      <dgm:prSet/>
      <dgm:spPr/>
      <dgm:t>
        <a:bodyPr/>
        <a:lstStyle/>
        <a:p>
          <a:endParaRPr lang="it-IT"/>
        </a:p>
      </dgm:t>
    </dgm:pt>
    <dgm:pt modelId="{499DB064-67D9-4098-91FC-8CAF67150860}" type="sibTrans" cxnId="{B280FA15-A628-4C86-862E-BD1A63A60A24}">
      <dgm:prSet/>
      <dgm:spPr/>
      <dgm:t>
        <a:bodyPr/>
        <a:lstStyle/>
        <a:p>
          <a:endParaRPr lang="it-IT"/>
        </a:p>
      </dgm:t>
    </dgm:pt>
    <dgm:pt modelId="{BF3D8280-D5BC-48D9-99AF-B3A9C9614709}">
      <dgm:prSet phldrT="[Testo]" custT="1"/>
      <dgm:spPr/>
      <dgm:t>
        <a:bodyPr/>
        <a:lstStyle/>
        <a:p>
          <a:r>
            <a:rPr lang="it-IT" sz="1200" dirty="0" smtClean="0"/>
            <a:t>30’</a:t>
          </a:r>
          <a:endParaRPr lang="it-IT" sz="1200" dirty="0"/>
        </a:p>
      </dgm:t>
    </dgm:pt>
    <dgm:pt modelId="{40BC9492-333F-4371-A2F2-53A0D2B65797}" type="parTrans" cxnId="{4FB82ED5-D0C0-4314-B406-6B0A150D038D}">
      <dgm:prSet/>
      <dgm:spPr/>
      <dgm:t>
        <a:bodyPr/>
        <a:lstStyle/>
        <a:p>
          <a:endParaRPr lang="it-IT"/>
        </a:p>
      </dgm:t>
    </dgm:pt>
    <dgm:pt modelId="{D7ECB400-96A7-46E0-9736-D66AFFC9E3CD}" type="sibTrans" cxnId="{4FB82ED5-D0C0-4314-B406-6B0A150D038D}">
      <dgm:prSet/>
      <dgm:spPr/>
      <dgm:t>
        <a:bodyPr/>
        <a:lstStyle/>
        <a:p>
          <a:endParaRPr lang="it-IT"/>
        </a:p>
      </dgm:t>
    </dgm:pt>
    <dgm:pt modelId="{253B3D49-B259-4A1E-AF1F-BB9FB593B058}">
      <dgm:prSet phldrT="[Testo]" custT="1"/>
      <dgm:spPr/>
      <dgm:t>
        <a:bodyPr/>
        <a:lstStyle/>
        <a:p>
          <a:r>
            <a:rPr lang="it-IT" sz="1200" dirty="0" smtClean="0"/>
            <a:t>40’</a:t>
          </a:r>
          <a:endParaRPr lang="it-IT" sz="1200" dirty="0"/>
        </a:p>
      </dgm:t>
    </dgm:pt>
    <dgm:pt modelId="{4F41D0F1-D2CE-4FB3-A4C9-41CACA3459AE}" type="parTrans" cxnId="{1108BD2D-7332-4D81-A170-92C38CB246E9}">
      <dgm:prSet/>
      <dgm:spPr/>
      <dgm:t>
        <a:bodyPr/>
        <a:lstStyle/>
        <a:p>
          <a:endParaRPr lang="it-IT"/>
        </a:p>
      </dgm:t>
    </dgm:pt>
    <dgm:pt modelId="{084A1435-1BA9-4599-9C20-C702549DAC96}" type="sibTrans" cxnId="{1108BD2D-7332-4D81-A170-92C38CB246E9}">
      <dgm:prSet/>
      <dgm:spPr/>
      <dgm:t>
        <a:bodyPr/>
        <a:lstStyle/>
        <a:p>
          <a:endParaRPr lang="it-IT"/>
        </a:p>
      </dgm:t>
    </dgm:pt>
    <dgm:pt modelId="{B4DFFD43-876F-4F70-8C42-FC44EDEA3F0D}" type="pres">
      <dgm:prSet presAssocID="{8BEBEE3C-043A-4F6A-ACEB-0F28D8F92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41552D-8838-4A1F-89F0-86E28838D9C7}" type="pres">
      <dgm:prSet presAssocID="{307D8B6B-39A9-46A3-8D53-6A5FFFC81626}" presName="composite" presStyleCnt="0"/>
      <dgm:spPr/>
    </dgm:pt>
    <dgm:pt modelId="{52F9AF0F-161B-4B4E-98E6-F1D6A67AC31D}" type="pres">
      <dgm:prSet presAssocID="{307D8B6B-39A9-46A3-8D53-6A5FFFC81626}" presName="parTx" presStyleLbl="alignNode1" presStyleIdx="0" presStyleCnt="3" custScaleX="118698" custScaleY="88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D4719F-F78A-4A79-91E2-46C55B4C4EC6}" type="pres">
      <dgm:prSet presAssocID="{307D8B6B-39A9-46A3-8D53-6A5FFFC81626}" presName="desTx" presStyleLbl="alignAccFollowNode1" presStyleIdx="0" presStyleCnt="3" custLinFactNeighborX="-686" custLinFactNeighborY="19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B6C0E5-271C-4C28-8CD0-3233B1A29AED}" type="pres">
      <dgm:prSet presAssocID="{A5380020-B1F4-4F6E-A048-8F14E1F362A2}" presName="space" presStyleCnt="0"/>
      <dgm:spPr/>
    </dgm:pt>
    <dgm:pt modelId="{79CF9443-F6E2-436E-9DD7-DC4227880FFC}" type="pres">
      <dgm:prSet presAssocID="{00CC29E0-B9C2-45AA-B69F-1889D08ACAD0}" presName="composite" presStyleCnt="0"/>
      <dgm:spPr/>
    </dgm:pt>
    <dgm:pt modelId="{0DC36386-A159-48A0-B274-5A55FE518EBA}" type="pres">
      <dgm:prSet presAssocID="{00CC29E0-B9C2-45AA-B69F-1889D08ACAD0}" presName="parTx" presStyleLbl="alignNode1" presStyleIdx="1" presStyleCnt="3" custScaleX="116935" custScaleY="116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DD356A-878F-48C6-A33D-C75DAE0C5C6E}" type="pres">
      <dgm:prSet presAssocID="{00CC29E0-B9C2-45AA-B69F-1889D08ACA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478625-6536-4620-8455-3295C3877AF1}" type="pres">
      <dgm:prSet presAssocID="{B65DF165-9259-4F0D-B7B1-76206364628C}" presName="space" presStyleCnt="0"/>
      <dgm:spPr/>
    </dgm:pt>
    <dgm:pt modelId="{6FDFF1A1-89FA-4A81-AF1A-A6D30C276051}" type="pres">
      <dgm:prSet presAssocID="{A8B2FDAD-424C-4AA2-9984-5D57D7895827}" presName="composite" presStyleCnt="0"/>
      <dgm:spPr/>
    </dgm:pt>
    <dgm:pt modelId="{50D4724F-0E2D-48C8-9091-1613A543B72D}" type="pres">
      <dgm:prSet presAssocID="{A8B2FDAD-424C-4AA2-9984-5D57D78958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CB319-7878-4E27-B215-76DEDBA8A926}" type="pres">
      <dgm:prSet presAssocID="{A8B2FDAD-424C-4AA2-9984-5D57D789582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BAFA23-3E05-44A3-9273-62B8D528EB6C}" type="presOf" srcId="{0E88BDA1-A374-4165-9A40-F2955CDD9841}" destId="{137CB319-7878-4E27-B215-76DEDBA8A926}" srcOrd="0" destOrd="0" presId="urn:microsoft.com/office/officeart/2005/8/layout/hList1"/>
    <dgm:cxn modelId="{3DF98867-62F3-48B7-BA23-9003BAC99CC8}" srcId="{00CC29E0-B9C2-45AA-B69F-1889D08ACAD0}" destId="{55EC1521-9517-4809-B933-AFA88124902B}" srcOrd="0" destOrd="0" parTransId="{F8A9BDAB-1746-41A1-BD42-8799190E3801}" sibTransId="{55DE160D-0A27-4DDF-B240-59466A635163}"/>
    <dgm:cxn modelId="{60DF77C3-26C1-49C3-B4FC-B264709C1F41}" type="presOf" srcId="{B13CBDF1-1FB6-45A0-85DE-31C709310CD9}" destId="{D0D4719F-F78A-4A79-91E2-46C55B4C4EC6}" srcOrd="0" destOrd="1" presId="urn:microsoft.com/office/officeart/2005/8/layout/hList1"/>
    <dgm:cxn modelId="{9F62791D-3922-4529-A12F-C7B18C1B1440}" type="presOf" srcId="{253B3D49-B259-4A1E-AF1F-BB9FB593B058}" destId="{137CB319-7878-4E27-B215-76DEDBA8A926}" srcOrd="0" destOrd="3" presId="urn:microsoft.com/office/officeart/2005/8/layout/hList1"/>
    <dgm:cxn modelId="{B7D74A65-D5D2-4353-ABD7-CBC2CA4DACCF}" type="presOf" srcId="{55EC1521-9517-4809-B933-AFA88124902B}" destId="{3DDD356A-878F-48C6-A33D-C75DAE0C5C6E}" srcOrd="0" destOrd="0" presId="urn:microsoft.com/office/officeart/2005/8/layout/hList1"/>
    <dgm:cxn modelId="{E6D7C1A2-88FE-4C67-B636-5ECE994102BF}" srcId="{A8B2FDAD-424C-4AA2-9984-5D57D7895827}" destId="{0E88BDA1-A374-4165-9A40-F2955CDD9841}" srcOrd="0" destOrd="0" parTransId="{3BF31DCC-F647-4BC1-90A8-8B054BF01825}" sibTransId="{6133AFF1-BB57-4AF7-8CA4-C05F7FFBF303}"/>
    <dgm:cxn modelId="{32281A50-5303-410F-B14D-65E321A3A416}" type="presOf" srcId="{A8B2FDAD-424C-4AA2-9984-5D57D7895827}" destId="{50D4724F-0E2D-48C8-9091-1613A543B72D}" srcOrd="0" destOrd="0" presId="urn:microsoft.com/office/officeart/2005/8/layout/hList1"/>
    <dgm:cxn modelId="{3A93A3C8-9559-4D9B-A72B-6FA00F7A0FD5}" type="presOf" srcId="{CC10CF75-AED3-4271-BF9A-33628344F233}" destId="{3DDD356A-878F-48C6-A33D-C75DAE0C5C6E}" srcOrd="0" destOrd="1" presId="urn:microsoft.com/office/officeart/2005/8/layout/hList1"/>
    <dgm:cxn modelId="{F8C372D2-1E47-41AB-BFDE-68F6921E3357}" srcId="{00CC29E0-B9C2-45AA-B69F-1889D08ACAD0}" destId="{0D5E1DDA-DEF6-42CD-BEA8-88E49F1DDDE2}" srcOrd="2" destOrd="0" parTransId="{60F74FDE-FE9C-4091-9812-129DCF82B9E2}" sibTransId="{051D8A6C-4807-4246-8DEA-AA2E86863B9D}"/>
    <dgm:cxn modelId="{A2A122A1-821F-4C20-8DD9-4455CC38CECC}" type="presOf" srcId="{00CC29E0-B9C2-45AA-B69F-1889D08ACAD0}" destId="{0DC36386-A159-48A0-B274-5A55FE518EBA}" srcOrd="0" destOrd="0" presId="urn:microsoft.com/office/officeart/2005/8/layout/hList1"/>
    <dgm:cxn modelId="{D3D0E7CD-2230-4FA0-A594-BD2631901F5C}" type="presOf" srcId="{0D5E1DDA-DEF6-42CD-BEA8-88E49F1DDDE2}" destId="{3DDD356A-878F-48C6-A33D-C75DAE0C5C6E}" srcOrd="0" destOrd="2" presId="urn:microsoft.com/office/officeart/2005/8/layout/hList1"/>
    <dgm:cxn modelId="{AC6D2C11-3412-45AD-9366-92EB0656B83F}" srcId="{307D8B6B-39A9-46A3-8D53-6A5FFFC81626}" destId="{F88ACC08-7EE1-443F-B4BD-AADF282F1336}" srcOrd="2" destOrd="0" parTransId="{D1BA48DC-EF3B-4FD4-94B8-44B9CA63F27B}" sibTransId="{BBCB9281-1AF6-4FA4-A6AD-109112162550}"/>
    <dgm:cxn modelId="{8A5C7167-756A-4117-9570-DB368F00EE2C}" type="presOf" srcId="{207D81BB-2A1D-48C6-A03E-FBB9578B74F4}" destId="{D0D4719F-F78A-4A79-91E2-46C55B4C4EC6}" srcOrd="0" destOrd="0" presId="urn:microsoft.com/office/officeart/2005/8/layout/hList1"/>
    <dgm:cxn modelId="{3A7C6D45-8234-48BA-A76B-640359836201}" srcId="{307D8B6B-39A9-46A3-8D53-6A5FFFC81626}" destId="{E421BB92-C6AA-4EA5-8529-B64D1CA9C8EB}" srcOrd="3" destOrd="0" parTransId="{A64E4B0D-C546-42F3-86E5-8347824EE379}" sibTransId="{5EA4FAD2-8C27-4AAF-A356-64D144D2D941}"/>
    <dgm:cxn modelId="{E3269CCA-A46E-419F-8C01-EDCE4BBA89BA}" srcId="{8BEBEE3C-043A-4F6A-ACEB-0F28D8F92D51}" destId="{00CC29E0-B9C2-45AA-B69F-1889D08ACAD0}" srcOrd="1" destOrd="0" parTransId="{0F4E365B-86C4-497D-86FA-7781828E0071}" sibTransId="{B65DF165-9259-4F0D-B7B1-76206364628C}"/>
    <dgm:cxn modelId="{1108BD2D-7332-4D81-A170-92C38CB246E9}" srcId="{A8B2FDAD-424C-4AA2-9984-5D57D7895827}" destId="{253B3D49-B259-4A1E-AF1F-BB9FB593B058}" srcOrd="3" destOrd="0" parTransId="{4F41D0F1-D2CE-4FB3-A4C9-41CACA3459AE}" sibTransId="{084A1435-1BA9-4599-9C20-C702549DAC96}"/>
    <dgm:cxn modelId="{4FB82ED5-D0C0-4314-B406-6B0A150D038D}" srcId="{A8B2FDAD-424C-4AA2-9984-5D57D7895827}" destId="{BF3D8280-D5BC-48D9-99AF-B3A9C9614709}" srcOrd="2" destOrd="0" parTransId="{40BC9492-333F-4371-A2F2-53A0D2B65797}" sibTransId="{D7ECB400-96A7-46E0-9736-D66AFFC9E3CD}"/>
    <dgm:cxn modelId="{86A57788-04C1-4E4F-A87D-E7092B621D0E}" srcId="{8BEBEE3C-043A-4F6A-ACEB-0F28D8F92D51}" destId="{A8B2FDAD-424C-4AA2-9984-5D57D7895827}" srcOrd="2" destOrd="0" parTransId="{8EF43951-9496-49B6-9BE6-B404348DBFBC}" sibTransId="{523E7D13-534F-4A9E-9DB3-129AB7880356}"/>
    <dgm:cxn modelId="{CBAB4D81-F07B-4DF9-B5F5-6AA5D11BAFD9}" type="presOf" srcId="{F88ACC08-7EE1-443F-B4BD-AADF282F1336}" destId="{D0D4719F-F78A-4A79-91E2-46C55B4C4EC6}" srcOrd="0" destOrd="2" presId="urn:microsoft.com/office/officeart/2005/8/layout/hList1"/>
    <dgm:cxn modelId="{D2F12F61-D7CD-4276-BF22-86249C7EE685}" type="presOf" srcId="{FB2F97B4-1894-49C0-B778-B30F655B5B9A}" destId="{137CB319-7878-4E27-B215-76DEDBA8A926}" srcOrd="0" destOrd="1" presId="urn:microsoft.com/office/officeart/2005/8/layout/hList1"/>
    <dgm:cxn modelId="{0806D65B-1FF6-468F-A7A5-F539F97B3EFC}" type="presOf" srcId="{E421BB92-C6AA-4EA5-8529-B64D1CA9C8EB}" destId="{D0D4719F-F78A-4A79-91E2-46C55B4C4EC6}" srcOrd="0" destOrd="3" presId="urn:microsoft.com/office/officeart/2005/8/layout/hList1"/>
    <dgm:cxn modelId="{48C67AB4-6F97-4F2B-BBDB-0BAB7E4F8009}" srcId="{307D8B6B-39A9-46A3-8D53-6A5FFFC81626}" destId="{B13CBDF1-1FB6-45A0-85DE-31C709310CD9}" srcOrd="1" destOrd="0" parTransId="{24D37137-E143-4335-9E5F-0342E5FF5BC2}" sibTransId="{EA5570DC-A638-4CF9-8413-AA67461A74A6}"/>
    <dgm:cxn modelId="{1640B708-E51F-4AE9-9F25-C44EFC09FA8C}" srcId="{307D8B6B-39A9-46A3-8D53-6A5FFFC81626}" destId="{207D81BB-2A1D-48C6-A03E-FBB9578B74F4}" srcOrd="0" destOrd="0" parTransId="{528D8A26-CA2B-4C37-9F21-CCE38DDB2001}" sibTransId="{F0869C01-5834-4337-9855-38CF814BA655}"/>
    <dgm:cxn modelId="{B280FA15-A628-4C86-862E-BD1A63A60A24}" srcId="{A8B2FDAD-424C-4AA2-9984-5D57D7895827}" destId="{FB2F97B4-1894-49C0-B778-B30F655B5B9A}" srcOrd="1" destOrd="0" parTransId="{5C871277-9E7F-455F-BC56-0EB69DA42D5C}" sibTransId="{499DB064-67D9-4098-91FC-8CAF67150860}"/>
    <dgm:cxn modelId="{F9A73DA8-7984-4842-A49E-8247F5AB5EE0}" srcId="{00CC29E0-B9C2-45AA-B69F-1889D08ACAD0}" destId="{74955BDC-5EB6-43F3-B73A-7A20BC1A19F5}" srcOrd="3" destOrd="0" parTransId="{3A34E26B-B65A-42B2-BCF6-536EDEA21FCD}" sibTransId="{7484BBFB-0814-4128-8F1F-08D2421289D4}"/>
    <dgm:cxn modelId="{3881A12B-FAFE-4A61-AF41-37FD361A66AB}" type="presOf" srcId="{74955BDC-5EB6-43F3-B73A-7A20BC1A19F5}" destId="{3DDD356A-878F-48C6-A33D-C75DAE0C5C6E}" srcOrd="0" destOrd="3" presId="urn:microsoft.com/office/officeart/2005/8/layout/hList1"/>
    <dgm:cxn modelId="{36170241-0260-4AD0-817E-CCB3F0B423FE}" type="presOf" srcId="{307D8B6B-39A9-46A3-8D53-6A5FFFC81626}" destId="{52F9AF0F-161B-4B4E-98E6-F1D6A67AC31D}" srcOrd="0" destOrd="0" presId="urn:microsoft.com/office/officeart/2005/8/layout/hList1"/>
    <dgm:cxn modelId="{99D15C8E-B907-465A-886C-A79768965A09}" srcId="{00CC29E0-B9C2-45AA-B69F-1889D08ACAD0}" destId="{CC10CF75-AED3-4271-BF9A-33628344F233}" srcOrd="1" destOrd="0" parTransId="{98B59DD3-D89F-4A2E-A283-0C6789D7A722}" sibTransId="{7E93FED4-DDA5-457A-AF3E-0632C6952108}"/>
    <dgm:cxn modelId="{5DD1ED6C-5CBB-4B52-A075-89D0E335F4C1}" type="presOf" srcId="{8BEBEE3C-043A-4F6A-ACEB-0F28D8F92D51}" destId="{B4DFFD43-876F-4F70-8C42-FC44EDEA3F0D}" srcOrd="0" destOrd="0" presId="urn:microsoft.com/office/officeart/2005/8/layout/hList1"/>
    <dgm:cxn modelId="{B7A13E8D-2A98-44CF-8AF5-99D99C0EB828}" srcId="{8BEBEE3C-043A-4F6A-ACEB-0F28D8F92D51}" destId="{307D8B6B-39A9-46A3-8D53-6A5FFFC81626}" srcOrd="0" destOrd="0" parTransId="{6F0AAC5C-0E55-4632-8AB5-5ECB02547BD2}" sibTransId="{A5380020-B1F4-4F6E-A048-8F14E1F362A2}"/>
    <dgm:cxn modelId="{FA708F07-9306-46F6-894F-8184FBC4DFFF}" type="presOf" srcId="{BF3D8280-D5BC-48D9-99AF-B3A9C9614709}" destId="{137CB319-7878-4E27-B215-76DEDBA8A926}" srcOrd="0" destOrd="2" presId="urn:microsoft.com/office/officeart/2005/8/layout/hList1"/>
    <dgm:cxn modelId="{73228EE0-7A09-4026-9D86-99B90234958D}" type="presParOf" srcId="{B4DFFD43-876F-4F70-8C42-FC44EDEA3F0D}" destId="{B241552D-8838-4A1F-89F0-86E28838D9C7}" srcOrd="0" destOrd="0" presId="urn:microsoft.com/office/officeart/2005/8/layout/hList1"/>
    <dgm:cxn modelId="{1F462615-43EF-478D-8892-6F40D39A6F7C}" type="presParOf" srcId="{B241552D-8838-4A1F-89F0-86E28838D9C7}" destId="{52F9AF0F-161B-4B4E-98E6-F1D6A67AC31D}" srcOrd="0" destOrd="0" presId="urn:microsoft.com/office/officeart/2005/8/layout/hList1"/>
    <dgm:cxn modelId="{B0ACE702-89DE-4C44-A1A3-A1F9044927AA}" type="presParOf" srcId="{B241552D-8838-4A1F-89F0-86E28838D9C7}" destId="{D0D4719F-F78A-4A79-91E2-46C55B4C4EC6}" srcOrd="1" destOrd="0" presId="urn:microsoft.com/office/officeart/2005/8/layout/hList1"/>
    <dgm:cxn modelId="{E3309C00-1F5A-4047-AD7B-5B7933FA8D3C}" type="presParOf" srcId="{B4DFFD43-876F-4F70-8C42-FC44EDEA3F0D}" destId="{CCB6C0E5-271C-4C28-8CD0-3233B1A29AED}" srcOrd="1" destOrd="0" presId="urn:microsoft.com/office/officeart/2005/8/layout/hList1"/>
    <dgm:cxn modelId="{043F55FE-DF26-46F2-8FED-B133DDEAAF2C}" type="presParOf" srcId="{B4DFFD43-876F-4F70-8C42-FC44EDEA3F0D}" destId="{79CF9443-F6E2-436E-9DD7-DC4227880FFC}" srcOrd="2" destOrd="0" presId="urn:microsoft.com/office/officeart/2005/8/layout/hList1"/>
    <dgm:cxn modelId="{E4DBC4F4-035D-4ED9-98E8-1B0F5689BC9C}" type="presParOf" srcId="{79CF9443-F6E2-436E-9DD7-DC4227880FFC}" destId="{0DC36386-A159-48A0-B274-5A55FE518EBA}" srcOrd="0" destOrd="0" presId="urn:microsoft.com/office/officeart/2005/8/layout/hList1"/>
    <dgm:cxn modelId="{D283EE68-3B28-457B-A6D1-14436194A330}" type="presParOf" srcId="{79CF9443-F6E2-436E-9DD7-DC4227880FFC}" destId="{3DDD356A-878F-48C6-A33D-C75DAE0C5C6E}" srcOrd="1" destOrd="0" presId="urn:microsoft.com/office/officeart/2005/8/layout/hList1"/>
    <dgm:cxn modelId="{FEFD0581-955D-43C1-BD4A-DD65A7713959}" type="presParOf" srcId="{B4DFFD43-876F-4F70-8C42-FC44EDEA3F0D}" destId="{62478625-6536-4620-8455-3295C3877AF1}" srcOrd="3" destOrd="0" presId="urn:microsoft.com/office/officeart/2005/8/layout/hList1"/>
    <dgm:cxn modelId="{5BD23315-AFE9-4073-B7BC-C750D777F1CC}" type="presParOf" srcId="{B4DFFD43-876F-4F70-8C42-FC44EDEA3F0D}" destId="{6FDFF1A1-89FA-4A81-AF1A-A6D30C276051}" srcOrd="4" destOrd="0" presId="urn:microsoft.com/office/officeart/2005/8/layout/hList1"/>
    <dgm:cxn modelId="{60180281-5F54-4E10-8A82-9A3729632A07}" type="presParOf" srcId="{6FDFF1A1-89FA-4A81-AF1A-A6D30C276051}" destId="{50D4724F-0E2D-48C8-9091-1613A543B72D}" srcOrd="0" destOrd="0" presId="urn:microsoft.com/office/officeart/2005/8/layout/hList1"/>
    <dgm:cxn modelId="{08B26325-07A7-4428-9540-0A059D2E7806}" type="presParOf" srcId="{6FDFF1A1-89FA-4A81-AF1A-A6D30C276051}" destId="{137CB319-7878-4E27-B215-76DEDBA8A9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2E77E-9CEC-4D6E-9847-C129CC53FFB4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94D4D2-4E67-4791-BA8D-7E6B13D77543}">
      <dgm:prSet custT="1"/>
      <dgm:spPr/>
      <dgm:t>
        <a:bodyPr/>
        <a:lstStyle/>
        <a:p>
          <a:pPr algn="ctr" rtl="0"/>
          <a:r>
            <a:rPr lang="it-IT" sz="1400" b="1" dirty="0" smtClean="0">
              <a:solidFill>
                <a:srgbClr val="C00000"/>
              </a:solidFill>
            </a:rPr>
            <a:t>ORDINA</a:t>
          </a:r>
          <a:endParaRPr lang="it-IT" sz="1400" dirty="0">
            <a:solidFill>
              <a:srgbClr val="C00000"/>
            </a:solidFill>
          </a:endParaRPr>
        </a:p>
      </dgm:t>
    </dgm:pt>
    <dgm:pt modelId="{6471E6AE-5A83-4896-B4EA-682EB2FEAA48}" type="parTrans" cxnId="{0F375FFB-6E97-4789-826F-DAD4E76AEA28}">
      <dgm:prSet/>
      <dgm:spPr/>
      <dgm:t>
        <a:bodyPr/>
        <a:lstStyle/>
        <a:p>
          <a:endParaRPr lang="it-IT"/>
        </a:p>
      </dgm:t>
    </dgm:pt>
    <dgm:pt modelId="{FC119EDA-1AE8-410D-A12A-5E0F4D0D3761}" type="sibTrans" cxnId="{0F375FFB-6E97-4789-826F-DAD4E76AEA28}">
      <dgm:prSet/>
      <dgm:spPr/>
      <dgm:t>
        <a:bodyPr/>
        <a:lstStyle/>
        <a:p>
          <a:endParaRPr lang="it-IT"/>
        </a:p>
      </dgm:t>
    </dgm:pt>
    <dgm:pt modelId="{367CBD5F-691F-442E-B1F4-AC590969E3B7}">
      <dgm:prSet/>
      <dgm:spPr/>
      <dgm:t>
        <a:bodyPr/>
        <a:lstStyle/>
        <a:p>
          <a:pPr rtl="0"/>
          <a:endParaRPr lang="it-IT" dirty="0"/>
        </a:p>
      </dgm:t>
    </dgm:pt>
    <dgm:pt modelId="{DDB2BEDC-315A-4347-BC2C-991990432B16}" type="parTrans" cxnId="{7A7B8792-9066-45B8-ACFF-8E22ECE3F669}">
      <dgm:prSet/>
      <dgm:spPr/>
      <dgm:t>
        <a:bodyPr/>
        <a:lstStyle/>
        <a:p>
          <a:endParaRPr lang="it-IT"/>
        </a:p>
      </dgm:t>
    </dgm:pt>
    <dgm:pt modelId="{06B003E7-B34B-49C1-B7EF-451CD6EE77A8}" type="sibTrans" cxnId="{7A7B8792-9066-45B8-ACFF-8E22ECE3F669}">
      <dgm:prSet/>
      <dgm:spPr/>
      <dgm:t>
        <a:bodyPr/>
        <a:lstStyle/>
        <a:p>
          <a:endParaRPr lang="it-IT"/>
        </a:p>
      </dgm:t>
    </dgm:pt>
    <dgm:pt modelId="{ADFF9415-D7C4-45A6-8437-E5C89207FA79}" type="pres">
      <dgm:prSet presAssocID="{2D32E77E-9CEC-4D6E-9847-C129CC53FFB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385F5B-C635-4328-B52F-172021B2CEE3}" type="pres">
      <dgm:prSet presAssocID="{1894D4D2-4E67-4791-BA8D-7E6B13D77543}" presName="upArrow" presStyleLbl="node1" presStyleIdx="0" presStyleCnt="2" custLinFactNeighborX="12373" custLinFactNeighborY="431"/>
      <dgm:spPr/>
    </dgm:pt>
    <dgm:pt modelId="{355A03AA-A7AD-42AF-85BC-5326E538D433}" type="pres">
      <dgm:prSet presAssocID="{1894D4D2-4E67-4791-BA8D-7E6B13D77543}" presName="upArrowText" presStyleLbl="revTx" presStyleIdx="0" presStyleCnt="2" custScaleX="166030" custLinFactNeighborX="-15238" custLinFactNeighborY="7132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E3AC2D-F9A6-4CFA-885C-22AA4278C1FD}" type="pres">
      <dgm:prSet presAssocID="{367CBD5F-691F-442E-B1F4-AC590969E3B7}" presName="downArrow" presStyleLbl="node1" presStyleIdx="1" presStyleCnt="2" custLinFactNeighborX="-29526" custLinFactNeighborY="0"/>
      <dgm:spPr/>
    </dgm:pt>
    <dgm:pt modelId="{B76009BA-A656-4BC0-833D-D2D6E36B47C8}" type="pres">
      <dgm:prSet presAssocID="{367CBD5F-691F-442E-B1F4-AC590969E3B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375FFB-6E97-4789-826F-DAD4E76AEA28}" srcId="{2D32E77E-9CEC-4D6E-9847-C129CC53FFB4}" destId="{1894D4D2-4E67-4791-BA8D-7E6B13D77543}" srcOrd="0" destOrd="0" parTransId="{6471E6AE-5A83-4896-B4EA-682EB2FEAA48}" sibTransId="{FC119EDA-1AE8-410D-A12A-5E0F4D0D3761}"/>
    <dgm:cxn modelId="{8ABCBD27-B317-42CF-A03E-B4FB0D6D1272}" type="presOf" srcId="{2D32E77E-9CEC-4D6E-9847-C129CC53FFB4}" destId="{ADFF9415-D7C4-45A6-8437-E5C89207FA79}" srcOrd="0" destOrd="0" presId="urn:microsoft.com/office/officeart/2005/8/layout/arrow4"/>
    <dgm:cxn modelId="{8D1C4A1A-DB0B-4296-9819-8A18D369DFFB}" type="presOf" srcId="{367CBD5F-691F-442E-B1F4-AC590969E3B7}" destId="{B76009BA-A656-4BC0-833D-D2D6E36B47C8}" srcOrd="0" destOrd="0" presId="urn:microsoft.com/office/officeart/2005/8/layout/arrow4"/>
    <dgm:cxn modelId="{7A7B8792-9066-45B8-ACFF-8E22ECE3F669}" srcId="{2D32E77E-9CEC-4D6E-9847-C129CC53FFB4}" destId="{367CBD5F-691F-442E-B1F4-AC590969E3B7}" srcOrd="1" destOrd="0" parTransId="{DDB2BEDC-315A-4347-BC2C-991990432B16}" sibTransId="{06B003E7-B34B-49C1-B7EF-451CD6EE77A8}"/>
    <dgm:cxn modelId="{64BAC917-653F-4C09-B3B4-0F763D34DBD6}" type="presOf" srcId="{1894D4D2-4E67-4791-BA8D-7E6B13D77543}" destId="{355A03AA-A7AD-42AF-85BC-5326E538D433}" srcOrd="0" destOrd="0" presId="urn:microsoft.com/office/officeart/2005/8/layout/arrow4"/>
    <dgm:cxn modelId="{25FA1A12-E7B7-4137-A0E7-4BE421082655}" type="presParOf" srcId="{ADFF9415-D7C4-45A6-8437-E5C89207FA79}" destId="{27385F5B-C635-4328-B52F-172021B2CEE3}" srcOrd="0" destOrd="0" presId="urn:microsoft.com/office/officeart/2005/8/layout/arrow4"/>
    <dgm:cxn modelId="{B7A0F86C-B760-4DE9-AEC9-5AD3C83D1ED3}" type="presParOf" srcId="{ADFF9415-D7C4-45A6-8437-E5C89207FA79}" destId="{355A03AA-A7AD-42AF-85BC-5326E538D433}" srcOrd="1" destOrd="0" presId="urn:microsoft.com/office/officeart/2005/8/layout/arrow4"/>
    <dgm:cxn modelId="{A937C4DB-6F25-4912-91BB-CDD25E9D596F}" type="presParOf" srcId="{ADFF9415-D7C4-45A6-8437-E5C89207FA79}" destId="{B1E3AC2D-F9A6-4CFA-885C-22AA4278C1FD}" srcOrd="2" destOrd="0" presId="urn:microsoft.com/office/officeart/2005/8/layout/arrow4"/>
    <dgm:cxn modelId="{1C92DF82-7323-4820-8833-6002FA6D4630}" type="presParOf" srcId="{ADFF9415-D7C4-45A6-8437-E5C89207FA79}" destId="{B76009BA-A656-4BC0-833D-D2D6E36B47C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E6D10-2FAA-4049-A772-363EC8D655B4}">
      <dsp:nvSpPr>
        <dsp:cNvPr id="0" name=""/>
        <dsp:cNvSpPr/>
      </dsp:nvSpPr>
      <dsp:spPr>
        <a:xfrm>
          <a:off x="1558721" y="1272911"/>
          <a:ext cx="1555780" cy="155578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Più adeguato</a:t>
          </a:r>
          <a:endParaRPr lang="it-IT" sz="1300" kern="1200" dirty="0"/>
        </a:p>
      </dsp:txBody>
      <dsp:txXfrm>
        <a:off x="1871502" y="1637345"/>
        <a:ext cx="930218" cy="799703"/>
      </dsp:txXfrm>
    </dsp:sp>
    <dsp:sp modelId="{2D68109C-3DA5-4174-BEAD-2394B73CA1FE}">
      <dsp:nvSpPr>
        <dsp:cNvPr id="0" name=""/>
        <dsp:cNvSpPr/>
      </dsp:nvSpPr>
      <dsp:spPr>
        <a:xfrm>
          <a:off x="653540" y="905181"/>
          <a:ext cx="1131476" cy="1131476"/>
        </a:xfrm>
        <a:prstGeom prst="gear6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Più spedito</a:t>
          </a:r>
          <a:endParaRPr lang="it-IT" sz="1300" kern="1200" dirty="0"/>
        </a:p>
      </dsp:txBody>
      <dsp:txXfrm>
        <a:off x="938392" y="1191755"/>
        <a:ext cx="561772" cy="558328"/>
      </dsp:txXfrm>
    </dsp:sp>
    <dsp:sp modelId="{FC9701F5-5374-4BEF-9232-FA4C365C83F2}">
      <dsp:nvSpPr>
        <dsp:cNvPr id="0" name=""/>
        <dsp:cNvSpPr/>
      </dsp:nvSpPr>
      <dsp:spPr>
        <a:xfrm rot="20700000">
          <a:off x="1287282" y="124577"/>
          <a:ext cx="1108616" cy="1108616"/>
        </a:xfrm>
        <a:prstGeom prst="gear6">
          <a:avLst/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Più sicuro</a:t>
          </a:r>
          <a:endParaRPr lang="it-IT" sz="1300" kern="1200" dirty="0"/>
        </a:p>
      </dsp:txBody>
      <dsp:txXfrm rot="-20700000">
        <a:off x="1530434" y="367729"/>
        <a:ext cx="622312" cy="622312"/>
      </dsp:txXfrm>
    </dsp:sp>
    <dsp:sp modelId="{302633CC-4612-450E-B2EC-F221058FCB60}">
      <dsp:nvSpPr>
        <dsp:cNvPr id="0" name=""/>
        <dsp:cNvSpPr/>
      </dsp:nvSpPr>
      <dsp:spPr>
        <a:xfrm>
          <a:off x="1424729" y="1046202"/>
          <a:ext cx="1991399" cy="1991399"/>
        </a:xfrm>
        <a:prstGeom prst="circularArrow">
          <a:avLst>
            <a:gd name="adj1" fmla="val 4688"/>
            <a:gd name="adj2" fmla="val 299029"/>
            <a:gd name="adj3" fmla="val 2471236"/>
            <a:gd name="adj4" fmla="val 1596170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85247-EE36-4752-90A1-5ECBDA2E9991}">
      <dsp:nvSpPr>
        <dsp:cNvPr id="0" name=""/>
        <dsp:cNvSpPr/>
      </dsp:nvSpPr>
      <dsp:spPr>
        <a:xfrm>
          <a:off x="453158" y="660688"/>
          <a:ext cx="1446875" cy="14468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728CF-3B3B-498B-81CE-38A9E84817A5}">
      <dsp:nvSpPr>
        <dsp:cNvPr id="0" name=""/>
        <dsp:cNvSpPr/>
      </dsp:nvSpPr>
      <dsp:spPr>
        <a:xfrm>
          <a:off x="1030848" y="-112390"/>
          <a:ext cx="1560023" cy="15600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2E05A-EB62-4FF8-8473-D8BC1DB18110}">
      <dsp:nvSpPr>
        <dsp:cNvPr id="0" name=""/>
        <dsp:cNvSpPr/>
      </dsp:nvSpPr>
      <dsp:spPr>
        <a:xfrm>
          <a:off x="52271" y="0"/>
          <a:ext cx="2074293" cy="20746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20EE2-A1C9-4B45-82CC-C45CC0A549AB}">
      <dsp:nvSpPr>
        <dsp:cNvPr id="0" name=""/>
        <dsp:cNvSpPr/>
      </dsp:nvSpPr>
      <dsp:spPr>
        <a:xfrm>
          <a:off x="86727" y="591923"/>
          <a:ext cx="5325030" cy="83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kern="1200" dirty="0"/>
        </a:p>
      </dsp:txBody>
      <dsp:txXfrm>
        <a:off x="86727" y="591923"/>
        <a:ext cx="5325030" cy="830016"/>
      </dsp:txXfrm>
    </dsp:sp>
    <dsp:sp modelId="{5B603094-9C6B-4FBE-9FD1-4577C99EF96C}">
      <dsp:nvSpPr>
        <dsp:cNvPr id="0" name=""/>
        <dsp:cNvSpPr/>
      </dsp:nvSpPr>
      <dsp:spPr>
        <a:xfrm>
          <a:off x="507577" y="715848"/>
          <a:ext cx="1152644" cy="57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INDIVIDUARE IL TEMPO NECESSARIO TOTALE</a:t>
          </a:r>
          <a:endParaRPr lang="it-IT" sz="1400" b="1" kern="1200" dirty="0"/>
        </a:p>
      </dsp:txBody>
      <dsp:txXfrm>
        <a:off x="507577" y="715848"/>
        <a:ext cx="1152644" cy="576184"/>
      </dsp:txXfrm>
    </dsp:sp>
    <dsp:sp modelId="{1383A66E-4426-459F-88FF-37E0C0466E28}">
      <dsp:nvSpPr>
        <dsp:cNvPr id="0" name=""/>
        <dsp:cNvSpPr/>
      </dsp:nvSpPr>
      <dsp:spPr>
        <a:xfrm>
          <a:off x="-523856" y="1192016"/>
          <a:ext cx="2074293" cy="20746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45468-F067-4BDA-9F61-E056ADBAD1A9}">
      <dsp:nvSpPr>
        <dsp:cNvPr id="0" name=""/>
        <dsp:cNvSpPr/>
      </dsp:nvSpPr>
      <dsp:spPr>
        <a:xfrm>
          <a:off x="-63031" y="1915325"/>
          <a:ext cx="1152644" cy="57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DETERMINARE LE PRIORITA’</a:t>
          </a:r>
          <a:endParaRPr lang="it-IT" sz="1400" b="1" kern="1200" dirty="0"/>
        </a:p>
      </dsp:txBody>
      <dsp:txXfrm>
        <a:off x="-63031" y="1915325"/>
        <a:ext cx="1152644" cy="576184"/>
      </dsp:txXfrm>
    </dsp:sp>
    <dsp:sp modelId="{B2CB4381-B724-41E3-BAEF-533E964CA032}">
      <dsp:nvSpPr>
        <dsp:cNvPr id="0" name=""/>
        <dsp:cNvSpPr/>
      </dsp:nvSpPr>
      <dsp:spPr>
        <a:xfrm>
          <a:off x="199906" y="2526679"/>
          <a:ext cx="1782139" cy="17828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A3949-06BC-461C-A8BB-7B9579996629}">
      <dsp:nvSpPr>
        <dsp:cNvPr id="0" name=""/>
        <dsp:cNvSpPr/>
      </dsp:nvSpPr>
      <dsp:spPr>
        <a:xfrm>
          <a:off x="513485" y="3127030"/>
          <a:ext cx="1152644" cy="57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INSERIMENTO DELLE PAUSE</a:t>
          </a:r>
          <a:endParaRPr lang="it-IT" sz="1400" b="1" kern="1200" dirty="0"/>
        </a:p>
      </dsp:txBody>
      <dsp:txXfrm>
        <a:off x="513485" y="3127030"/>
        <a:ext cx="1152644" cy="576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AF0F-161B-4B4E-98E6-F1D6A67AC31D}">
      <dsp:nvSpPr>
        <dsp:cNvPr id="0" name=""/>
        <dsp:cNvSpPr/>
      </dsp:nvSpPr>
      <dsp:spPr>
        <a:xfrm>
          <a:off x="850" y="500286"/>
          <a:ext cx="1523857" cy="346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MATERIE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0" y="500286"/>
        <a:ext cx="1523857" cy="346618"/>
      </dsp:txXfrm>
    </dsp:sp>
    <dsp:sp modelId="{D0D4719F-F78A-4A79-91E2-46C55B4C4EC6}">
      <dsp:nvSpPr>
        <dsp:cNvPr id="0" name=""/>
        <dsp:cNvSpPr/>
      </dsp:nvSpPr>
      <dsp:spPr>
        <a:xfrm>
          <a:off x="112067" y="845882"/>
          <a:ext cx="1283810" cy="1063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Latino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Matematica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Storia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Italiano</a:t>
          </a:r>
          <a:endParaRPr lang="it-IT" sz="1200" kern="1200" dirty="0"/>
        </a:p>
      </dsp:txBody>
      <dsp:txXfrm>
        <a:off x="112067" y="845882"/>
        <a:ext cx="1283810" cy="1063687"/>
      </dsp:txXfrm>
    </dsp:sp>
    <dsp:sp modelId="{0DC36386-A159-48A0-B274-5A55FE518EBA}">
      <dsp:nvSpPr>
        <dsp:cNvPr id="0" name=""/>
        <dsp:cNvSpPr/>
      </dsp:nvSpPr>
      <dsp:spPr>
        <a:xfrm>
          <a:off x="1704441" y="384361"/>
          <a:ext cx="1501223" cy="599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ATTIVITA’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441" y="384361"/>
        <a:ext cx="1501223" cy="599585"/>
      </dsp:txXfrm>
    </dsp:sp>
    <dsp:sp modelId="{3DDD356A-878F-48C6-A33D-C75DAE0C5C6E}">
      <dsp:nvSpPr>
        <dsp:cNvPr id="0" name=""/>
        <dsp:cNvSpPr/>
      </dsp:nvSpPr>
      <dsp:spPr>
        <a:xfrm>
          <a:off x="1813148" y="940916"/>
          <a:ext cx="1283810" cy="1063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Traduzione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Studio e esercizi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Ripasso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Grammatica</a:t>
          </a:r>
          <a:endParaRPr lang="it-IT" sz="1200" kern="1200" dirty="0"/>
        </a:p>
      </dsp:txBody>
      <dsp:txXfrm>
        <a:off x="1813148" y="940916"/>
        <a:ext cx="1283810" cy="1063687"/>
      </dsp:txXfrm>
    </dsp:sp>
    <dsp:sp modelId="{50D4724F-0E2D-48C8-9091-1613A543B72D}">
      <dsp:nvSpPr>
        <dsp:cNvPr id="0" name=""/>
        <dsp:cNvSpPr/>
      </dsp:nvSpPr>
      <dsp:spPr>
        <a:xfrm>
          <a:off x="3385398" y="442731"/>
          <a:ext cx="1283810" cy="43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TEMPO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5398" y="442731"/>
        <a:ext cx="1283810" cy="439815"/>
      </dsp:txXfrm>
    </dsp:sp>
    <dsp:sp modelId="{137CB319-7878-4E27-B215-76DEDBA8A926}">
      <dsp:nvSpPr>
        <dsp:cNvPr id="0" name=""/>
        <dsp:cNvSpPr/>
      </dsp:nvSpPr>
      <dsp:spPr>
        <a:xfrm>
          <a:off x="3385398" y="882546"/>
          <a:ext cx="1283810" cy="1063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80’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45’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30’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40’</a:t>
          </a:r>
          <a:endParaRPr lang="it-IT" sz="1200" kern="1200" dirty="0"/>
        </a:p>
      </dsp:txBody>
      <dsp:txXfrm>
        <a:off x="3385398" y="882546"/>
        <a:ext cx="1283810" cy="1063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5F5B-C635-4328-B52F-172021B2CEE3}">
      <dsp:nvSpPr>
        <dsp:cNvPr id="0" name=""/>
        <dsp:cNvSpPr/>
      </dsp:nvSpPr>
      <dsp:spPr>
        <a:xfrm>
          <a:off x="-1542" y="2067"/>
          <a:ext cx="326056" cy="47971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A03AA-A7AD-42AF-85BC-5326E538D433}">
      <dsp:nvSpPr>
        <dsp:cNvPr id="0" name=""/>
        <dsp:cNvSpPr/>
      </dsp:nvSpPr>
      <dsp:spPr>
        <a:xfrm>
          <a:off x="26965" y="342172"/>
          <a:ext cx="918658" cy="47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C00000"/>
              </a:solidFill>
            </a:rPr>
            <a:t>ORDINA</a:t>
          </a:r>
          <a:endParaRPr lang="it-IT" sz="1400" kern="1200" dirty="0">
            <a:solidFill>
              <a:srgbClr val="C00000"/>
            </a:solidFill>
          </a:endParaRPr>
        </a:p>
      </dsp:txBody>
      <dsp:txXfrm>
        <a:off x="26965" y="342172"/>
        <a:ext cx="918658" cy="479710"/>
      </dsp:txXfrm>
    </dsp:sp>
    <dsp:sp modelId="{B1E3AC2D-F9A6-4CFA-885C-22AA4278C1FD}">
      <dsp:nvSpPr>
        <dsp:cNvPr id="0" name=""/>
        <dsp:cNvSpPr/>
      </dsp:nvSpPr>
      <dsp:spPr>
        <a:xfrm>
          <a:off x="0" y="519685"/>
          <a:ext cx="326056" cy="47971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09BA-A656-4BC0-833D-D2D6E36B47C8}">
      <dsp:nvSpPr>
        <dsp:cNvPr id="0" name=""/>
        <dsp:cNvSpPr/>
      </dsp:nvSpPr>
      <dsp:spPr>
        <a:xfrm>
          <a:off x="391770" y="519685"/>
          <a:ext cx="553308" cy="47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 dirty="0"/>
        </a:p>
      </dsp:txBody>
      <dsp:txXfrm>
        <a:off x="391770" y="519685"/>
        <a:ext cx="553308" cy="47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38B8E-34A1-4D85-8B2C-906DF11090FB}" type="datetimeFigureOut">
              <a:rPr lang="it-IT" smtClean="0"/>
              <a:t>27/07/2016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7D35D-1C33-45D1-BD67-9F03575011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5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D35D-1C33-45D1-BD67-9F03575011E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4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48DA-3EC1-4DB8-898E-F86A56C648A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2A58-DBB7-4D59-B4B6-42D8E120A2C9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731B-AF2A-4580-9235-6D4AEF5F397F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CDCA-5226-42AC-BCC0-EC29B74EBE58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23BF-76D9-4FEC-B71B-182CB8B3898A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4B2-9ADA-4CB0-88DD-3DE8C7F0B972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EFB4-16AF-465E-994C-812F87A1EF31}" type="datetime1">
              <a:rPr lang="it-IT" smtClean="0"/>
              <a:t>27/07/2016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74C-D6F1-4CAF-B2C1-DACFB3246B60}" type="datetime1">
              <a:rPr lang="it-IT" smtClean="0"/>
              <a:t>27/07/2016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629A-E643-4DB2-8190-19A5E96A6BC8}" type="datetime1">
              <a:rPr lang="it-IT" smtClean="0"/>
              <a:t>27/07/2016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9B80-935A-43D7-AEED-84FCF37C9975}" type="datetime1">
              <a:rPr lang="it-IT" smtClean="0"/>
              <a:t>27/07/2016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758B-607C-4158-B297-B7395EBFB835}" type="datetime1">
              <a:rPr lang="it-IT" smtClean="0"/>
              <a:t>27/07/2016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8829-2D92-45F7-83E0-A1A76078A30B}" type="datetime1">
              <a:rPr lang="it-IT" smtClean="0"/>
              <a:t>27/07/2016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91B16C-B102-46B5-B7AB-9BEB3179EC3D}" type="datetime1">
              <a:rPr lang="it-IT" smtClean="0"/>
              <a:t>27/07/2016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B424326-EC38-4881-8560-B11F5DFB10E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presentazione%20bilancio%20sociale/PROGETTO%20AUREUS%20BIENNIO%202016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goinrete.istruzione.it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1.jpe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19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15479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CONDIVIDIAMO  UN PERCORSO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ATTIVITÀ FORMATIVE   E STRATEGIE DI APPRENDIMENTO   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6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hlinkClick r:id="rId2" action="ppaction://hlinkfile"/>
              </a:rPr>
              <a:t>PROGETTO AUREUS AL BIENNIO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it-IT" dirty="0"/>
              <a:t>POTENZIAMENTO </a:t>
            </a:r>
            <a:r>
              <a:rPr lang="it-IT" dirty="0" smtClean="0"/>
              <a:t>DELLA  MATEMATICA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/>
          <a:lstStyle/>
          <a:p>
            <a:endParaRPr lang="it-IT" b="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0" dirty="0" smtClean="0"/>
              <a:t>Partecipazione </a:t>
            </a:r>
            <a:r>
              <a:rPr lang="it-IT" sz="1400" b="0" dirty="0"/>
              <a:t>alle Olimpiadi di </a:t>
            </a:r>
            <a:r>
              <a:rPr lang="it-IT" sz="1400" b="0" dirty="0" smtClean="0"/>
              <a:t>Matematica e al PLS  con attività a carattere divulgativo. Progetto Google </a:t>
            </a:r>
            <a:r>
              <a:rPr lang="it-IT" sz="1400" b="0" dirty="0" err="1" smtClean="0"/>
              <a:t>classroom</a:t>
            </a:r>
            <a:r>
              <a:rPr lang="it-IT" sz="1400" b="0" dirty="0" smtClean="0"/>
              <a:t>.</a:t>
            </a:r>
          </a:p>
          <a:p>
            <a:endParaRPr lang="it-IT" sz="14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1400" b="0" dirty="0" smtClean="0"/>
              <a:t>MODULO </a:t>
            </a:r>
            <a:r>
              <a:rPr lang="it-IT" sz="1400" b="0" dirty="0"/>
              <a:t>DI 30 ORE DI MATEMATICA FINANZIARIA (opzionale il </a:t>
            </a:r>
            <a:r>
              <a:rPr lang="it-IT" sz="1400" b="0" dirty="0" smtClean="0"/>
              <a:t>sabato).</a:t>
            </a:r>
            <a:endParaRPr lang="it-IT" sz="1400" b="0" dirty="0"/>
          </a:p>
          <a:p>
            <a:endParaRPr lang="it-IT" sz="14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400" b="0" dirty="0" smtClean="0"/>
              <a:t>Un’ora </a:t>
            </a:r>
            <a:r>
              <a:rPr lang="it-IT" sz="1400" b="0" dirty="0"/>
              <a:t>alla settimana di lettorato </a:t>
            </a:r>
            <a:r>
              <a:rPr lang="it-IT" sz="1400" b="0" dirty="0" smtClean="0"/>
              <a:t> con madrelingua inglese.</a:t>
            </a:r>
            <a:endParaRPr lang="it-IT" sz="1400" b="0" dirty="0"/>
          </a:p>
          <a:p>
            <a:endParaRPr lang="it-IT" sz="14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8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INTERNAZIONALIZZAZIONE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267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200" dirty="0" smtClean="0"/>
              <a:t>IMPEGNO    </a:t>
            </a:r>
            <a:r>
              <a:rPr lang="it-IT" sz="1200" dirty="0"/>
              <a:t>DI SPESA  </a:t>
            </a:r>
            <a:r>
              <a:rPr lang="it-IT" sz="1200" dirty="0" smtClean="0"/>
              <a:t> </a:t>
            </a:r>
            <a:r>
              <a:rPr lang="it-IT" sz="1200" dirty="0" smtClean="0"/>
              <a:t> lingua 2  </a:t>
            </a:r>
            <a:r>
              <a:rPr lang="it-IT" sz="1200" dirty="0" smtClean="0"/>
              <a:t>per </a:t>
            </a:r>
            <a:r>
              <a:rPr lang="it-IT" sz="1200" dirty="0"/>
              <a:t>un modulo di   45  ore annue  € 200,00 </a:t>
            </a:r>
            <a:r>
              <a:rPr lang="it-IT" sz="1200" dirty="0" smtClean="0"/>
              <a:t> esclusa  la certificazione</a:t>
            </a:r>
            <a:r>
              <a:rPr lang="it-IT" sz="1200" dirty="0"/>
              <a:t>. </a:t>
            </a:r>
            <a:r>
              <a:rPr lang="it-IT" sz="1200" dirty="0" smtClean="0"/>
              <a:t> I </a:t>
            </a:r>
            <a:r>
              <a:rPr lang="it-IT" sz="1200" dirty="0"/>
              <a:t>moduli  </a:t>
            </a:r>
            <a:r>
              <a:rPr lang="it-IT" sz="1200" dirty="0" smtClean="0"/>
              <a:t> verranno </a:t>
            </a:r>
            <a:r>
              <a:rPr lang="it-IT" sz="1200" dirty="0"/>
              <a:t>inseriti a fine </a:t>
            </a:r>
            <a:r>
              <a:rPr lang="it-IT" sz="1200" dirty="0" smtClean="0"/>
              <a:t>mattinata( Francese-Spagnolo-</a:t>
            </a:r>
            <a:r>
              <a:rPr lang="it-IT" sz="1200" dirty="0" smtClean="0"/>
              <a:t> Ted</a:t>
            </a:r>
            <a:r>
              <a:rPr lang="it-IT" sz="1200" dirty="0" smtClean="0"/>
              <a:t>esco).</a:t>
            </a:r>
            <a:endParaRPr lang="it-IT" sz="1200" dirty="0"/>
          </a:p>
          <a:p>
            <a:endParaRPr lang="it-IT" sz="1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1400" b="0" dirty="0" smtClean="0"/>
              <a:t>Inserimento </a:t>
            </a:r>
            <a:r>
              <a:rPr lang="it-IT" sz="1400" b="0" dirty="0"/>
              <a:t>di un modulo di </a:t>
            </a:r>
            <a:r>
              <a:rPr lang="it-IT" sz="1400" b="0" dirty="0" smtClean="0"/>
              <a:t> 15 h  di storia </a:t>
            </a:r>
            <a:r>
              <a:rPr lang="it-IT" sz="1400" b="0" dirty="0"/>
              <a:t>in </a:t>
            </a:r>
            <a:r>
              <a:rPr lang="it-IT" sz="1400" b="0" dirty="0" smtClean="0"/>
              <a:t>lingua: Francese - Spagnolo livello B1.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400" b="0" dirty="0" smtClean="0"/>
              <a:t> Formazione a  simulazioni internazionali rete RIMUN e  MUN in lingua inglese.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400" b="0" dirty="0" smtClean="0"/>
              <a:t>Un’ora alla settimana di lettorato  con  madrelingua inglese.</a:t>
            </a:r>
          </a:p>
          <a:p>
            <a:endParaRPr lang="it-IT" sz="1400" b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7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PROGETTUALITÀ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PERCORSI E MODALITÀ ORGANIZZATIVE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CALENDARIO SCOLASTICO 2016-17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Calendario scolastico </a:t>
            </a:r>
            <a:r>
              <a:rPr lang="it-IT" dirty="0" smtClean="0"/>
              <a:t>2016-2017 </a:t>
            </a:r>
            <a:r>
              <a:rPr lang="it-IT" dirty="0"/>
              <a:t>- Regione Lazio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FF0000"/>
                </a:solidFill>
              </a:rPr>
              <a:t>Inizio </a:t>
            </a:r>
            <a:r>
              <a:rPr lang="it-IT" dirty="0">
                <a:solidFill>
                  <a:srgbClr val="FF0000"/>
                </a:solidFill>
              </a:rPr>
              <a:t>Lezioni: </a:t>
            </a:r>
            <a:r>
              <a:rPr lang="it-IT" dirty="0" smtClean="0">
                <a:solidFill>
                  <a:srgbClr val="FF0000"/>
                </a:solidFill>
              </a:rPr>
              <a:t>12 </a:t>
            </a:r>
            <a:r>
              <a:rPr lang="it-IT" dirty="0">
                <a:solidFill>
                  <a:srgbClr val="FF0000"/>
                </a:solidFill>
              </a:rPr>
              <a:t>settembre </a:t>
            </a:r>
            <a:r>
              <a:rPr lang="it-IT" dirty="0" smtClean="0">
                <a:solidFill>
                  <a:srgbClr val="FF0000"/>
                </a:solidFill>
              </a:rPr>
              <a:t>2016 (delibera </a:t>
            </a:r>
            <a:r>
              <a:rPr lang="it-IT" dirty="0" err="1" smtClean="0">
                <a:solidFill>
                  <a:srgbClr val="FF0000"/>
                </a:solidFill>
              </a:rPr>
              <a:t>C.d.I</a:t>
            </a:r>
            <a:r>
              <a:rPr lang="it-IT" dirty="0" smtClean="0">
                <a:solidFill>
                  <a:srgbClr val="FF0000"/>
                </a:solidFill>
              </a:rPr>
              <a:t>.)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>Termine Lezioni: 8 giugno 2017</a:t>
            </a:r>
            <a:br>
              <a:rPr lang="it-IT" dirty="0"/>
            </a:br>
            <a:r>
              <a:rPr lang="it-IT" dirty="0" smtClean="0">
                <a:solidFill>
                  <a:srgbClr val="0070C0"/>
                </a:solidFill>
              </a:rPr>
              <a:t>Festività </a:t>
            </a:r>
            <a:r>
              <a:rPr lang="it-IT" dirty="0">
                <a:solidFill>
                  <a:srgbClr val="0070C0"/>
                </a:solidFill>
              </a:rPr>
              <a:t>Natalizie: dal 23 dicembre 2016 al 8 gennaio 2017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Festività Pasquali: dal 13 al 18 aprile 2017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Da </a:t>
            </a:r>
            <a:r>
              <a:rPr lang="it-IT" dirty="0"/>
              <a:t>aggiungere la festa del Santo Patrono e le seguenti Feste Nazionali: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l’8 </a:t>
            </a:r>
            <a:r>
              <a:rPr lang="it-IT" dirty="0"/>
              <a:t>dicembre, Immacolata Concezione;</a:t>
            </a:r>
            <a:br>
              <a:rPr lang="it-IT" dirty="0"/>
            </a:br>
            <a:r>
              <a:rPr lang="it-IT" dirty="0"/>
              <a:t>il 25 dicembre Natale;</a:t>
            </a:r>
            <a:br>
              <a:rPr lang="it-IT" dirty="0"/>
            </a:br>
            <a:r>
              <a:rPr lang="it-IT" dirty="0"/>
              <a:t>il 26 dicembre;</a:t>
            </a:r>
            <a:br>
              <a:rPr lang="it-IT" dirty="0"/>
            </a:br>
            <a:r>
              <a:rPr lang="it-IT" dirty="0"/>
              <a:t>il primo gennaio, Capodanno;</a:t>
            </a:r>
            <a:br>
              <a:rPr lang="it-IT" dirty="0"/>
            </a:br>
            <a:r>
              <a:rPr lang="it-IT" dirty="0"/>
              <a:t>il 6 gennaio, Epifania;</a:t>
            </a:r>
            <a:br>
              <a:rPr lang="it-IT" dirty="0"/>
            </a:br>
            <a:r>
              <a:rPr lang="it-IT" dirty="0"/>
              <a:t>il lunedì dopo Pasqua (Pasquetta);</a:t>
            </a:r>
            <a:br>
              <a:rPr lang="it-IT" dirty="0"/>
            </a:br>
            <a:r>
              <a:rPr lang="it-IT" dirty="0"/>
              <a:t>il 25 aprile, anniversario della Liberazione;</a:t>
            </a:r>
            <a:br>
              <a:rPr lang="it-IT" dirty="0"/>
            </a:br>
            <a:r>
              <a:rPr lang="it-IT" dirty="0"/>
              <a:t>il primo maggio, festa del Lavoro;</a:t>
            </a:r>
            <a:br>
              <a:rPr lang="it-IT" dirty="0"/>
            </a:br>
            <a:r>
              <a:rPr lang="it-IT" dirty="0"/>
              <a:t>il 2 giugno, festa nazionale della Repubblica </a:t>
            </a:r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** sospensione attività   nei   gg. 31 ottobre;  24 aprile, 3 giugno (</a:t>
            </a:r>
            <a:r>
              <a:rPr lang="it-IT" dirty="0">
                <a:solidFill>
                  <a:srgbClr val="FF0000"/>
                </a:solidFill>
              </a:rPr>
              <a:t>delibera </a:t>
            </a:r>
            <a:r>
              <a:rPr lang="it-IT" dirty="0" err="1">
                <a:solidFill>
                  <a:srgbClr val="FF0000"/>
                </a:solidFill>
              </a:rPr>
              <a:t>C.d.I</a:t>
            </a:r>
            <a:r>
              <a:rPr lang="it-IT" dirty="0">
                <a:solidFill>
                  <a:srgbClr val="FF0000"/>
                </a:solidFill>
              </a:rPr>
              <a:t>.)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0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ORARIO SCOLASTICO 2016-17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algn="ctr"/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0" dirty="0" smtClean="0"/>
              <a:t>27 h  settimanali (dal lunedì al  venerdì) ore  8:10 – 13:15. Sabato due ore:  8:10-10:10.</a:t>
            </a:r>
          </a:p>
          <a:p>
            <a:endParaRPr lang="it-IT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0" dirty="0" smtClean="0"/>
              <a:t>Il sabato è deputato alla didattica laboratoriale (attività complementari; attività di  sostegno agli apprendimenti con il coordinamento dei Docenti del potenziamento).</a:t>
            </a:r>
          </a:p>
          <a:p>
            <a:endParaRPr lang="it-IT" sz="14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0" dirty="0" smtClean="0"/>
              <a:t>Dal 12 al 17 settembre orario ridotto: 8:30-12:30; dal 19 settembre 2016 orario definitivo</a:t>
            </a:r>
            <a:r>
              <a:rPr lang="it-IT" sz="14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1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0" dirty="0" smtClean="0"/>
              <a:t>Un’ora </a:t>
            </a:r>
            <a:r>
              <a:rPr lang="it-IT" sz="1400" b="0" dirty="0"/>
              <a:t>alla settimana di lettorato  con  madrelingua </a:t>
            </a:r>
            <a:r>
              <a:rPr lang="it-IT" sz="1400" b="0" dirty="0" smtClean="0"/>
              <a:t>inglese(nelle prime classi).</a:t>
            </a:r>
            <a:endParaRPr lang="it-IT" sz="1400" b="0" dirty="0"/>
          </a:p>
          <a:p>
            <a:pPr>
              <a:buFont typeface="Wingdings" panose="05000000000000000000" pitchFamily="2" charset="2"/>
              <a:buChar char="§"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it-IT" sz="1200" b="0" dirty="0" smtClean="0"/>
          </a:p>
          <a:p>
            <a:pPr algn="just"/>
            <a:endParaRPr lang="it-IT" sz="1200" b="0" dirty="0"/>
          </a:p>
          <a:p>
            <a:pPr algn="just"/>
            <a:r>
              <a:rPr lang="it-IT" sz="1200" b="0" dirty="0" smtClean="0"/>
              <a:t>Piano </a:t>
            </a:r>
            <a:r>
              <a:rPr lang="it-IT" sz="1200" b="0" dirty="0"/>
              <a:t>di riparto dei </a:t>
            </a:r>
            <a:r>
              <a:rPr lang="it-IT" sz="1200" b="0" dirty="0" smtClean="0"/>
              <a:t>fondi destinati alla</a:t>
            </a:r>
          </a:p>
          <a:p>
            <a:pPr algn="just"/>
            <a:r>
              <a:rPr lang="it-IT" sz="1200" b="0" dirty="0" smtClean="0"/>
              <a:t>fornitura</a:t>
            </a:r>
            <a:r>
              <a:rPr lang="it-IT" sz="1200" b="0" dirty="0"/>
              <a:t>, </a:t>
            </a:r>
            <a:r>
              <a:rPr lang="it-IT" sz="1200" b="0" dirty="0" smtClean="0"/>
              <a:t>anche in </a:t>
            </a:r>
            <a:r>
              <a:rPr lang="it-IT" sz="1200" b="0" dirty="0"/>
              <a:t>comodato, dei libri di </a:t>
            </a:r>
            <a:r>
              <a:rPr lang="it-IT" sz="1200" b="0" dirty="0" smtClean="0"/>
              <a:t>testo</a:t>
            </a:r>
          </a:p>
          <a:p>
            <a:pPr algn="just"/>
            <a:r>
              <a:rPr lang="it-IT" sz="1200" b="0" dirty="0" smtClean="0"/>
              <a:t>in  favore </a:t>
            </a:r>
            <a:r>
              <a:rPr lang="it-IT" sz="1200" b="0" dirty="0"/>
              <a:t>degli alunni della scuola </a:t>
            </a:r>
            <a:r>
              <a:rPr lang="it-IT" sz="1200" b="0" dirty="0" smtClean="0"/>
              <a:t>secondaria</a:t>
            </a:r>
          </a:p>
          <a:p>
            <a:pPr algn="just"/>
            <a:r>
              <a:rPr lang="it-IT" sz="1200" b="0" dirty="0" smtClean="0"/>
              <a:t>superiore </a:t>
            </a:r>
            <a:r>
              <a:rPr lang="it-IT" sz="1200" b="0" dirty="0"/>
              <a:t>secondo </a:t>
            </a:r>
            <a:r>
              <a:rPr lang="it-IT" sz="1200" b="0" dirty="0" smtClean="0"/>
              <a:t>la </a:t>
            </a:r>
            <a:r>
              <a:rPr lang="it-IT" sz="1200" b="0" dirty="0"/>
              <a:t>distribuzione degli </a:t>
            </a:r>
            <a:r>
              <a:rPr lang="it-IT" sz="1200" b="0" dirty="0" smtClean="0"/>
              <a:t>alunni</a:t>
            </a:r>
          </a:p>
          <a:p>
            <a:pPr algn="just"/>
            <a:r>
              <a:rPr lang="it-IT" sz="1200" b="0" dirty="0" smtClean="0"/>
              <a:t>meno </a:t>
            </a:r>
            <a:r>
              <a:rPr lang="it-IT" sz="1200" b="0" dirty="0"/>
              <a:t>abbienti stimata </a:t>
            </a:r>
            <a:r>
              <a:rPr lang="it-IT" sz="1200" b="0" dirty="0" smtClean="0"/>
              <a:t>sulla base della</a:t>
            </a:r>
          </a:p>
          <a:p>
            <a:pPr algn="just"/>
            <a:r>
              <a:rPr lang="it-IT" sz="1200" b="0" dirty="0" smtClean="0"/>
              <a:t>percentuale </a:t>
            </a:r>
            <a:r>
              <a:rPr lang="it-IT" sz="1200" b="0" dirty="0"/>
              <a:t>delle </a:t>
            </a:r>
            <a:r>
              <a:rPr lang="it-IT" sz="1200" dirty="0" smtClean="0"/>
              <a:t>famiglie </a:t>
            </a:r>
            <a:r>
              <a:rPr lang="it-IT" sz="1200" dirty="0"/>
              <a:t>con </a:t>
            </a:r>
            <a:r>
              <a:rPr lang="it-IT" sz="1200" dirty="0" smtClean="0"/>
              <a:t>reddito</a:t>
            </a:r>
          </a:p>
          <a:p>
            <a:pPr algn="just"/>
            <a:r>
              <a:rPr lang="it-IT" sz="1200" dirty="0" smtClean="0"/>
              <a:t>disponibile netto (inclusi </a:t>
            </a:r>
            <a:r>
              <a:rPr lang="it-IT" sz="1200" dirty="0"/>
              <a:t>i fitti </a:t>
            </a:r>
            <a:r>
              <a:rPr lang="it-IT" sz="1200" dirty="0" smtClean="0"/>
              <a:t>figurativi)</a:t>
            </a:r>
          </a:p>
          <a:p>
            <a:pPr algn="just"/>
            <a:r>
              <a:rPr lang="it-IT" sz="1200" dirty="0" smtClean="0"/>
              <a:t>inferiore a  euro </a:t>
            </a:r>
            <a:r>
              <a:rPr lang="it-IT" sz="1200" dirty="0"/>
              <a:t>15.493,71 </a:t>
            </a:r>
            <a:r>
              <a:rPr lang="it-IT" sz="1200" b="0" dirty="0"/>
              <a:t>per Regione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700016" y="1196752"/>
            <a:ext cx="3472384" cy="3612992"/>
          </a:xfrm>
        </p:spPr>
        <p:txBody>
          <a:bodyPr>
            <a:noAutofit/>
          </a:bodyPr>
          <a:lstStyle/>
          <a:p>
            <a:r>
              <a:rPr lang="it-IT" sz="1200" b="0" dirty="0"/>
              <a:t>Le segreterie scolastiche possono accedere</a:t>
            </a:r>
          </a:p>
          <a:p>
            <a:r>
              <a:rPr lang="it-IT" sz="1200" b="0" dirty="0"/>
              <a:t>dal menu SIDI</a:t>
            </a:r>
            <a:r>
              <a:rPr lang="it-IT" sz="1200" b="0" dirty="0" smtClean="0"/>
              <a:t>: </a:t>
            </a:r>
            <a:r>
              <a:rPr lang="it-IT" sz="1200" dirty="0" smtClean="0"/>
              <a:t>“</a:t>
            </a:r>
            <a:r>
              <a:rPr lang="it-IT" sz="1200" dirty="0"/>
              <a:t>Pagamenti telematici </a:t>
            </a:r>
            <a:r>
              <a:rPr lang="it-IT" sz="1200" b="0" dirty="0"/>
              <a:t>&gt; </a:t>
            </a:r>
            <a:r>
              <a:rPr lang="it-IT" sz="1200" dirty="0" smtClean="0"/>
              <a:t>Pago</a:t>
            </a:r>
          </a:p>
          <a:p>
            <a:r>
              <a:rPr lang="it-IT" sz="1200" dirty="0" smtClean="0"/>
              <a:t>In </a:t>
            </a:r>
            <a:r>
              <a:rPr lang="it-IT" sz="1200" dirty="0"/>
              <a:t>Rete</a:t>
            </a:r>
            <a:r>
              <a:rPr lang="it-IT" sz="1200" dirty="0" smtClean="0"/>
              <a:t>”. </a:t>
            </a:r>
            <a:r>
              <a:rPr lang="it-IT" sz="1200" b="0" dirty="0" smtClean="0"/>
              <a:t>Le </a:t>
            </a:r>
            <a:r>
              <a:rPr lang="it-IT" sz="1200" b="0" dirty="0"/>
              <a:t>famiglie possono accedere </a:t>
            </a:r>
            <a:r>
              <a:rPr lang="it-IT" sz="1200" b="0" dirty="0" smtClean="0"/>
              <a:t>al</a:t>
            </a:r>
          </a:p>
          <a:p>
            <a:r>
              <a:rPr lang="it-IT" sz="1200" b="0" dirty="0" smtClean="0"/>
              <a:t>servizio </a:t>
            </a:r>
            <a:r>
              <a:rPr lang="it-IT" sz="1200" b="0" dirty="0" err="1" smtClean="0"/>
              <a:t>PagoInRete</a:t>
            </a:r>
            <a:r>
              <a:rPr lang="it-IT" sz="1200" b="0" dirty="0" smtClean="0"/>
              <a:t>” dal </a:t>
            </a:r>
            <a:r>
              <a:rPr lang="it-IT" sz="1200" b="0" dirty="0"/>
              <a:t>sito del MIUR:</a:t>
            </a:r>
          </a:p>
          <a:p>
            <a:r>
              <a:rPr lang="it-IT" sz="1200" dirty="0" smtClean="0">
                <a:hlinkClick r:id="rId2"/>
              </a:rPr>
              <a:t>www.pagoinrete.istruzione.it</a:t>
            </a:r>
            <a:endParaRPr lang="it-IT" sz="1200" dirty="0" smtClean="0"/>
          </a:p>
          <a:p>
            <a:r>
              <a:rPr lang="it-IT" sz="1200" b="0" dirty="0"/>
              <a:t>che si occupa </a:t>
            </a:r>
            <a:r>
              <a:rPr lang="it-IT" sz="1200" b="0" dirty="0" smtClean="0"/>
              <a:t>della comunicazione </a:t>
            </a:r>
            <a:r>
              <a:rPr lang="it-IT" sz="1200" b="0" dirty="0"/>
              <a:t>e </a:t>
            </a:r>
            <a:r>
              <a:rPr lang="it-IT" sz="1200" b="0" dirty="0" smtClean="0"/>
              <a:t>dello  </a:t>
            </a:r>
          </a:p>
          <a:p>
            <a:r>
              <a:rPr lang="it-IT" sz="1200" b="0" dirty="0" smtClean="0"/>
              <a:t>scambio dati con Prestatori </a:t>
            </a:r>
            <a:r>
              <a:rPr lang="it-IT" sz="1200" b="0" dirty="0"/>
              <a:t>di Servizi </a:t>
            </a:r>
            <a:r>
              <a:rPr lang="it-IT" sz="1200" b="0" dirty="0" smtClean="0"/>
              <a:t>di</a:t>
            </a:r>
          </a:p>
          <a:p>
            <a:r>
              <a:rPr lang="it-IT" sz="1200" b="0" dirty="0" smtClean="0"/>
              <a:t>Pagamento  (Banche</a:t>
            </a:r>
            <a:r>
              <a:rPr lang="it-IT" sz="1200" b="0" dirty="0"/>
              <a:t>, Poste </a:t>
            </a:r>
            <a:r>
              <a:rPr lang="it-IT" sz="1200" b="0" dirty="0" smtClean="0"/>
              <a:t>ed altro</a:t>
            </a:r>
            <a:r>
              <a:rPr lang="it-IT" sz="1200" b="0" dirty="0"/>
              <a:t>) </a:t>
            </a:r>
            <a:r>
              <a:rPr lang="it-IT" sz="1200" b="0" dirty="0" smtClean="0"/>
              <a:t>aderenti</a:t>
            </a:r>
          </a:p>
          <a:p>
            <a:r>
              <a:rPr lang="it-IT" sz="1200" b="0" dirty="0" smtClean="0"/>
              <a:t>al </a:t>
            </a:r>
            <a:r>
              <a:rPr lang="it-IT" sz="1200" b="0" dirty="0"/>
              <a:t>servizio</a:t>
            </a:r>
            <a:r>
              <a:rPr lang="it-IT" sz="1200" b="0" dirty="0" smtClean="0"/>
              <a:t>. Per il pagamento di: tasse scolastiche,</a:t>
            </a:r>
          </a:p>
          <a:p>
            <a:r>
              <a:rPr lang="it-IT" sz="1200" b="0" dirty="0" smtClean="0"/>
              <a:t>attività extracurriculari, mensa, trasporti, viaggi di</a:t>
            </a:r>
          </a:p>
          <a:p>
            <a:r>
              <a:rPr lang="it-IT" sz="1200" b="0" dirty="0" smtClean="0"/>
              <a:t>istruzione, visite guidate ed </a:t>
            </a:r>
            <a:r>
              <a:rPr lang="it-IT" sz="1200" b="0" dirty="0"/>
              <a:t>altri </a:t>
            </a:r>
            <a:r>
              <a:rPr lang="it-IT" sz="1200" b="0" dirty="0" smtClean="0"/>
              <a:t>contributi.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5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FONDI  FORNITURA LIBRI DI TESTO – Pago in Rete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89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SETTEMBRE – OTTOBRE - NOVEMBRE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ctr"/>
            <a:r>
              <a:rPr lang="it-IT" dirty="0"/>
              <a:t> </a:t>
            </a:r>
            <a:r>
              <a:rPr lang="it-IT" dirty="0" smtClean="0"/>
              <a:t>STRATEGIE   E METODI  DI STUDIO (TRE MODULI DI DUE ORE)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4326-EC38-4881-8560-B11F5DFB10E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9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180859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0B2F4D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CasellaDiTesto 13"/>
          <p:cNvSpPr txBox="1">
            <a:spLocks noChangeArrowheads="1"/>
          </p:cNvSpPr>
          <p:nvPr/>
        </p:nvSpPr>
        <p:spPr bwMode="auto">
          <a:xfrm>
            <a:off x="78581" y="257059"/>
            <a:ext cx="4857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IL METODO DI STUDIO. COSA E’?</a:t>
            </a:r>
            <a:endParaRPr lang="it-IT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40221" y="3065930"/>
            <a:ext cx="2006988" cy="204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3090135" y="4346086"/>
            <a:ext cx="346934" cy="4518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12898" y="3129808"/>
            <a:ext cx="627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Il METODO DI STUDIO è </a:t>
            </a:r>
            <a:r>
              <a:rPr lang="it-IT" sz="1600" b="1" dirty="0">
                <a:solidFill>
                  <a:srgbClr val="FF0000"/>
                </a:solidFill>
              </a:rPr>
              <a:t>l’insieme dei passi compiuti per studiare nel modo </a:t>
            </a:r>
            <a:r>
              <a:rPr lang="it-IT" sz="1600" b="1" dirty="0" smtClean="0">
                <a:solidFill>
                  <a:srgbClr val="FF0000"/>
                </a:solidFill>
              </a:rPr>
              <a:t>personale.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86357" y="1907306"/>
            <a:ext cx="2312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Più </a:t>
            </a:r>
            <a:r>
              <a:rPr lang="it-IT" sz="1600" dirty="0"/>
              <a:t>è tortuosa o spezzettata più tempo impiegherete ad arrivare all’obiettivo</a:t>
            </a:r>
            <a:r>
              <a:rPr lang="it-IT" dirty="0"/>
              <a:t>.</a:t>
            </a:r>
          </a:p>
        </p:txBody>
      </p:sp>
      <p:pic>
        <p:nvPicPr>
          <p:cNvPr id="15362" name="Picture 2" descr="http://us.cdn4.123rf.com/168nwm/michaeldb/michaeldb1102/michaeldb110200055/8976446-stop-e-andare-segni-sulle-curve-della-strada-avanti-verso-il-succe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34" y="1185853"/>
            <a:ext cx="1777278" cy="18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386357" y="945451"/>
            <a:ext cx="3276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94C8"/>
                </a:solidFill>
              </a:rPr>
              <a:t>Il </a:t>
            </a:r>
            <a:r>
              <a:rPr lang="it-IT" sz="2200" b="1" dirty="0" smtClean="0">
                <a:solidFill>
                  <a:srgbClr val="0094C8"/>
                </a:solidFill>
              </a:rPr>
              <a:t>METODO </a:t>
            </a:r>
            <a:r>
              <a:rPr lang="it-IT" sz="2200" b="1" dirty="0">
                <a:solidFill>
                  <a:srgbClr val="0094C8"/>
                </a:solidFill>
              </a:rPr>
              <a:t>è la strada che usate per raggiungere la meta. 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3006740"/>
              </p:ext>
            </p:extLst>
          </p:nvPr>
        </p:nvGraphicFramePr>
        <p:xfrm>
          <a:off x="1155074" y="3383560"/>
          <a:ext cx="3400313" cy="282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1988054" y="5307216"/>
            <a:ext cx="831462" cy="1108616"/>
            <a:chOff x="1854001" y="124577"/>
            <a:chExt cx="1108616" cy="1108616"/>
          </a:xfrm>
        </p:grpSpPr>
        <p:sp>
          <p:nvSpPr>
            <p:cNvPr id="18" name="Forma 17"/>
            <p:cNvSpPr/>
            <p:nvPr/>
          </p:nvSpPr>
          <p:spPr>
            <a:xfrm rot="20700000">
              <a:off x="1854001" y="124577"/>
              <a:ext cx="1108616" cy="110861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4"/>
            <p:cNvSpPr/>
            <p:nvPr/>
          </p:nvSpPr>
          <p:spPr>
            <a:xfrm>
              <a:off x="2097153" y="367729"/>
              <a:ext cx="622312" cy="622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kern="1200" dirty="0" smtClean="0"/>
                <a:t>Più efficace</a:t>
              </a:r>
              <a:endParaRPr lang="it-IT" sz="1300" kern="1200" dirty="0"/>
            </a:p>
          </p:txBody>
        </p:sp>
      </p:grpSp>
      <p:sp>
        <p:nvSpPr>
          <p:cNvPr id="20" name="Forma 19"/>
          <p:cNvSpPr/>
          <p:nvPr/>
        </p:nvSpPr>
        <p:spPr>
          <a:xfrm rot="20275040">
            <a:off x="1745415" y="4979221"/>
            <a:ext cx="1085156" cy="144687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asellaDiTesto 20"/>
          <p:cNvSpPr txBox="1"/>
          <p:nvPr/>
        </p:nvSpPr>
        <p:spPr>
          <a:xfrm>
            <a:off x="5277655" y="3565083"/>
            <a:ext cx="16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STUDIO MEGLIO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386357" y="4346085"/>
            <a:ext cx="16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STUDIO PIU’ VELOCE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31753" y="6012197"/>
            <a:ext cx="230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9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PIU’ TEMPO       LIBERO</a:t>
            </a:r>
            <a:endParaRPr lang="it-IT" sz="20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084255" y="5127087"/>
            <a:ext cx="16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PIU’ EFFICACE</a:t>
            </a:r>
            <a:endParaRPr lang="it-IT" dirty="0"/>
          </a:p>
        </p:txBody>
      </p:sp>
      <p:sp>
        <p:nvSpPr>
          <p:cNvPr id="13" name="Freccia angolare in su 12"/>
          <p:cNvSpPr/>
          <p:nvPr/>
        </p:nvSpPr>
        <p:spPr>
          <a:xfrm rot="10800000">
            <a:off x="5084256" y="4501949"/>
            <a:ext cx="306593" cy="5946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angolare in su 25"/>
          <p:cNvSpPr/>
          <p:nvPr/>
        </p:nvSpPr>
        <p:spPr>
          <a:xfrm rot="10800000" flipH="1">
            <a:off x="6624452" y="3715825"/>
            <a:ext cx="279035" cy="5946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Freccia angolare in su 26"/>
          <p:cNvSpPr/>
          <p:nvPr/>
        </p:nvSpPr>
        <p:spPr>
          <a:xfrm rot="10800000" flipH="1">
            <a:off x="6624452" y="5291964"/>
            <a:ext cx="279035" cy="5946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071514" y="6181378"/>
            <a:ext cx="833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metodo è una strada. </a:t>
            </a:r>
            <a:r>
              <a:rPr lang="it-IT" dirty="0" smtClean="0">
                <a:solidFill>
                  <a:srgbClr val="FF0000"/>
                </a:solidFill>
              </a:rPr>
              <a:t>Ma se non si vuole camminare, non serve nessun tipo di strada, sentiero o autostrada.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5950" y="948119"/>
            <a:ext cx="2479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002060"/>
                </a:solidFill>
              </a:rPr>
              <a:t>«Considerate lo STUDIO un cammino avventuroso» </a:t>
            </a:r>
            <a:endParaRPr lang="it-IT" sz="2200" b="1" dirty="0">
              <a:solidFill>
                <a:srgbClr val="002060"/>
              </a:solidFill>
            </a:endParaRPr>
          </a:p>
        </p:txBody>
      </p:sp>
      <p:pic>
        <p:nvPicPr>
          <p:cNvPr id="8198" name="Picture 6" descr="http://img1.sendscraps.com/se/107/055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" y="2739170"/>
            <a:ext cx="1581237" cy="25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orig15.deviantart.net/0386/f/2011/019/a/4/bart_drinking_by_jh622-d37lga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54" y="3776139"/>
            <a:ext cx="1157548" cy="2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rig13.deviantart.net/b271/f/2012/215/2/f/bart2_by_medinasilva-d59qcs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0219" y="605978"/>
            <a:ext cx="1466747" cy="28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ambini stanchi: studente seduto in classe, guardando annoiato e depresso Vettori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83" y="2069650"/>
            <a:ext cx="2029937" cy="2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metto 3 12"/>
          <p:cNvSpPr/>
          <p:nvPr/>
        </p:nvSpPr>
        <p:spPr>
          <a:xfrm>
            <a:off x="3867355" y="973620"/>
            <a:ext cx="2780852" cy="1119481"/>
          </a:xfrm>
          <a:prstGeom prst="wedgeEllipseCallout">
            <a:avLst>
              <a:gd name="adj1" fmla="val 38674"/>
              <a:gd name="adj2" fmla="val 6597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180859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0B2F4D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78581" y="235543"/>
            <a:ext cx="4857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COME APPROCCIARE ALLO STUDIO</a:t>
            </a:r>
            <a:endParaRPr lang="it-IT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0656" y="937383"/>
            <a:ext cx="295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L</a:t>
            </a:r>
            <a:r>
              <a:rPr lang="it-IT" sz="2400" b="1" dirty="0" smtClean="0">
                <a:solidFill>
                  <a:srgbClr val="002060"/>
                </a:solidFill>
              </a:rPr>
              <a:t>’ascolto a scuola…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36619" y="1843492"/>
            <a:ext cx="3765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 attento ed ascolta quello che dice il prof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4337231" y="1175797"/>
            <a:ext cx="2310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Facile a dirsi…dopo 10 minuti mi distraggo!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8501" y="3184117"/>
            <a:ext cx="565753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9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it-IT" sz="2400" b="1" dirty="0">
                <a:solidFill>
                  <a:srgbClr val="009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allora </a:t>
            </a:r>
            <a:r>
              <a:rPr lang="it-IT" dirty="0" smtClean="0"/>
              <a:t>sforzati </a:t>
            </a:r>
            <a:r>
              <a:rPr lang="it-IT" dirty="0"/>
              <a:t>di </a:t>
            </a:r>
            <a:r>
              <a:rPr lang="it-IT" sz="2400" b="1" dirty="0">
                <a:solidFill>
                  <a:srgbClr val="002060"/>
                </a:solidFill>
              </a:rPr>
              <a:t>prendere APPUNTI </a:t>
            </a:r>
            <a:r>
              <a:rPr lang="it-IT" dirty="0"/>
              <a:t>ed otterrai due </a:t>
            </a:r>
            <a:r>
              <a:rPr lang="it-IT" dirty="0" smtClean="0"/>
              <a:t>vantaggi.</a:t>
            </a:r>
            <a:endParaRPr lang="it-IT" dirty="0"/>
          </a:p>
          <a:p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Concentrerai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 </a:t>
            </a:r>
            <a:r>
              <a:rPr lang="it-IT" dirty="0"/>
              <a:t>su quello che dice l’insegnante</a:t>
            </a:r>
          </a:p>
          <a:p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traccia logica </a:t>
            </a:r>
            <a:r>
              <a:rPr lang="it-IT" dirty="0"/>
              <a:t>per organizzare il lavoro da fare a casa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729992" y="3609660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9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0094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Dillo a me… </a:t>
            </a:r>
            <a:endParaRPr lang="it-IT" sz="2000" b="1" dirty="0">
              <a:solidFill>
                <a:srgbClr val="0094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80656" y="5511423"/>
            <a:ext cx="36534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it-IT" dirty="0" smtClean="0"/>
              <a:t>E’ un modo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ripassare</a:t>
            </a:r>
          </a:p>
          <a:p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E’ un modo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verificare </a:t>
            </a:r>
            <a:r>
              <a:rPr lang="it-IT" dirty="0" smtClean="0"/>
              <a:t>la tua preparazione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0657" y="5186462"/>
            <a:ext cx="667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Stai attento </a:t>
            </a:r>
            <a:r>
              <a:rPr lang="it-IT" dirty="0"/>
              <a:t>alle </a:t>
            </a:r>
            <a:r>
              <a:rPr lang="it-IT" dirty="0" smtClean="0"/>
              <a:t>interrogazioni ed otterrai ben quattro vantaggi.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953435" y="5511423"/>
            <a:ext cx="60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it-IT" sz="1400" dirty="0" smtClean="0"/>
              <a:t>E’ un modo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capire </a:t>
            </a:r>
            <a:r>
              <a:rPr lang="it-IT" sz="1400" dirty="0" smtClean="0"/>
              <a:t>quello che ancora non è chiaro</a:t>
            </a:r>
          </a:p>
          <a:p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/>
              <a:t>E</a:t>
            </a:r>
            <a:r>
              <a:rPr lang="it-IT" sz="1200" dirty="0" smtClean="0"/>
              <a:t>’ un modo 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conoscere le 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</a:t>
            </a:r>
            <a:r>
              <a:rPr lang="it-IT" sz="1200" dirty="0" smtClean="0"/>
              <a:t>che solitamente fanno i prof.</a:t>
            </a:r>
          </a:p>
        </p:txBody>
      </p:sp>
      <p:pic>
        <p:nvPicPr>
          <p:cNvPr id="20" name="Picture 6" descr="http://www.migliorailtuobenessere.it/4serate/images/freccia%20ros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30715" flipV="1">
            <a:off x="5652568" y="4600409"/>
            <a:ext cx="724702" cy="9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-listas.20minutos.es/images/2008-10/53533/629924_640px.jpg?1223671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" y="3794715"/>
            <a:ext cx="957248" cy="12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180859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0B2F4D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78581" y="235543"/>
            <a:ext cx="4857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Calibri" pitchFamily="34" charset="0"/>
              </a:rPr>
              <a:t>COME ORGANIZZARSI E IN CHE ORDINE STUDIARE </a:t>
            </a:r>
            <a:endParaRPr lang="it-IT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0656" y="937383"/>
            <a:ext cx="510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Un grande amico: LA TABELLA DI MARCIA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07457" y="1585701"/>
            <a:ext cx="5876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Scrivete </a:t>
            </a:r>
            <a:r>
              <a:rPr lang="it-IT" b="1" dirty="0">
                <a:solidFill>
                  <a:srgbClr val="002060"/>
                </a:solidFill>
              </a:rPr>
              <a:t>su un foglio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MATERIE </a:t>
            </a:r>
            <a:r>
              <a:rPr lang="it-IT" b="1" dirty="0">
                <a:solidFill>
                  <a:srgbClr val="002060"/>
                </a:solidFill>
              </a:rPr>
              <a:t>che </a:t>
            </a:r>
            <a:r>
              <a:rPr lang="it-IT" b="1" dirty="0" smtClean="0">
                <a:solidFill>
                  <a:srgbClr val="002060"/>
                </a:solidFill>
              </a:rPr>
              <a:t>dovete </a:t>
            </a:r>
            <a:r>
              <a:rPr lang="it-IT" b="1" dirty="0">
                <a:solidFill>
                  <a:srgbClr val="002060"/>
                </a:solidFill>
              </a:rPr>
              <a:t>studiare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Descrivete </a:t>
            </a:r>
            <a:r>
              <a:rPr lang="it-IT" b="1" dirty="0">
                <a:solidFill>
                  <a:srgbClr val="00206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DA SVOLGERE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Ipotizzate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TEMPO </a:t>
            </a:r>
            <a:r>
              <a:rPr lang="it-IT" b="1" dirty="0">
                <a:solidFill>
                  <a:srgbClr val="002060"/>
                </a:solidFill>
              </a:rPr>
              <a:t>vi servirà per imparare la lezione o fare gli esercizi</a:t>
            </a:r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165010" y="1823771"/>
          <a:ext cx="4887902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463975626"/>
              </p:ext>
            </p:extLst>
          </p:nvPr>
        </p:nvGraphicFramePr>
        <p:xfrm>
          <a:off x="3425113" y="3203762"/>
          <a:ext cx="4670060" cy="238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 descr="http://images.vectorhq.com/images/premium/thumbs/128/emoticon-pointing-at-watch_12821874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58" y="3517801"/>
            <a:ext cx="7715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a 10"/>
          <p:cNvGraphicFramePr/>
          <p:nvPr>
            <p:extLst/>
          </p:nvPr>
        </p:nvGraphicFramePr>
        <p:xfrm>
          <a:off x="7237207" y="3832855"/>
          <a:ext cx="988051" cy="99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7" name="Gruppo 16"/>
          <p:cNvGrpSpPr/>
          <p:nvPr/>
        </p:nvGrpSpPr>
        <p:grpSpPr>
          <a:xfrm>
            <a:off x="6691552" y="4932099"/>
            <a:ext cx="1403621" cy="1089229"/>
            <a:chOff x="35953" y="-267347"/>
            <a:chExt cx="1319848" cy="1089229"/>
          </a:xfrm>
        </p:grpSpPr>
        <p:sp>
          <p:nvSpPr>
            <p:cNvPr id="18" name="Rettangolo 17"/>
            <p:cNvSpPr/>
            <p:nvPr/>
          </p:nvSpPr>
          <p:spPr>
            <a:xfrm>
              <a:off x="35953" y="342172"/>
              <a:ext cx="1224877" cy="4797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30924" y="-267347"/>
              <a:ext cx="1224877" cy="479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0" rIns="99568" bIns="9956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 smtClean="0">
                  <a:solidFill>
                    <a:srgbClr val="C00000"/>
                  </a:solidFill>
                </a:rPr>
                <a:t>3 ORE e 25’</a:t>
              </a:r>
              <a:endParaRPr lang="it-IT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7172" name="Picture 4" descr="https://encrypted-tbn1.gstatic.com/images?q=tbn:ANd9GcT5dKCG2CJsb6d_QASgGUCBYeJuS_Ivi1uuH5rxk-l8uRWFy-l-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21" y="5429817"/>
            <a:ext cx="9144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1.gstatic.com/images?q=tbn:ANd9GcT5dKCG2CJsb6d_QASgGUCBYeJuS_Ivi1uuH5rxk-l8uRWFy-l-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2973" y="5604665"/>
            <a:ext cx="906332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migliorailtuobenessere.it/4serate/images/freccia%20rossa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8627">
            <a:off x="6716667" y="5497728"/>
            <a:ext cx="1134259" cy="7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2507456" y="5429818"/>
            <a:ext cx="28171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INSERISCI 2 BELLE PAUSE DA 15’-20’!</a:t>
            </a:r>
          </a:p>
          <a:p>
            <a:r>
              <a:rPr lang="it-IT" sz="1400" dirty="0" smtClean="0"/>
              <a:t>Dopo le materie </a:t>
            </a:r>
            <a:r>
              <a:rPr lang="it-IT" sz="1400" dirty="0"/>
              <a:t>più impegnative. </a:t>
            </a:r>
            <a:endParaRPr lang="it-IT" sz="1400" dirty="0" smtClean="0"/>
          </a:p>
          <a:p>
            <a:r>
              <a:rPr lang="it-IT" sz="1400" dirty="0" smtClean="0"/>
              <a:t>Il </a:t>
            </a:r>
            <a:r>
              <a:rPr lang="it-IT" sz="1400" dirty="0"/>
              <a:t>resto del </a:t>
            </a:r>
            <a:r>
              <a:rPr lang="it-IT" sz="1400" dirty="0" smtClean="0"/>
              <a:t>mondo, che </a:t>
            </a:r>
            <a:r>
              <a:rPr lang="it-IT" sz="1400" dirty="0"/>
              <a:t>non è </a:t>
            </a:r>
            <a:r>
              <a:rPr lang="it-IT" sz="1400" dirty="0" smtClean="0"/>
              <a:t>studio, concentralo </a:t>
            </a:r>
            <a:r>
              <a:rPr lang="it-IT" sz="1400" dirty="0"/>
              <a:t>nelle 2 pause</a:t>
            </a:r>
            <a:r>
              <a:rPr lang="it-IT" dirty="0"/>
              <a:t>! </a:t>
            </a:r>
            <a:endParaRPr lang="it-IT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7742636" y="6015611"/>
            <a:ext cx="1246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CALCOLATE GLI IMPREVISTI!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42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174</TotalTime>
  <Words>700</Words>
  <Application>Microsoft Office PowerPoint</Application>
  <PresentationFormat>Presentazione su schermo (4:3)</PresentationFormat>
  <Paragraphs>126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 CONDIVIDIAMO  UN PERCORSO</vt:lpstr>
      <vt:lpstr> PROGETTUALITÀ</vt:lpstr>
      <vt:lpstr>IL CALENDARIO SCOLASTICO 2016-17</vt:lpstr>
      <vt:lpstr>ORARIO SCOLASTICO 2016-17</vt:lpstr>
      <vt:lpstr>FONDI  FORNITURA LIBRI DI TESTO – Pago in Rete </vt:lpstr>
      <vt:lpstr>SETTEMBRE – OTTOBRE - NOVEMBRE</vt:lpstr>
      <vt:lpstr>Presentazione standard di PowerPoint</vt:lpstr>
      <vt:lpstr>Presentazione standard di PowerPoint</vt:lpstr>
      <vt:lpstr>Presentazione standard di PowerPoint</vt:lpstr>
      <vt:lpstr>        PROGETTO AUREUS AL BIENNIO</vt:lpstr>
      <vt:lpstr>POTENZIAMENTO DELLA  MATEMATICA</vt:lpstr>
      <vt:lpstr>INTERNAZIONALIZZAZIONE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PROGETTUALITÀ</dc:title>
  <dc:creator>Maria</dc:creator>
  <cp:lastModifiedBy>Maria</cp:lastModifiedBy>
  <cp:revision>30</cp:revision>
  <dcterms:created xsi:type="dcterms:W3CDTF">2016-07-06T20:15:27Z</dcterms:created>
  <dcterms:modified xsi:type="dcterms:W3CDTF">2016-07-27T04:47:58Z</dcterms:modified>
</cp:coreProperties>
</file>