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65" r:id="rId2"/>
    <p:sldId id="264" r:id="rId3"/>
    <p:sldId id="263" r:id="rId4"/>
    <p:sldId id="262" r:id="rId5"/>
    <p:sldId id="261" r:id="rId6"/>
  </p:sldIdLst>
  <p:sldSz cx="9144000" cy="5143500" type="screen16x9"/>
  <p:notesSz cx="6858000" cy="9144000"/>
  <p:embeddedFontLst>
    <p:embeddedFont>
      <p:font typeface="PT Sans Narrow" panose="020B0604020202020204" charset="0"/>
      <p:regular r:id="rId8"/>
      <p:bold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78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49910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lvl="0" algn="r">
                <a:spcBef>
                  <a:spcPts val="0"/>
                </a:spcBef>
                <a:buNone/>
              </a:pPr>
              <a:t>‹N›</a:t>
            </a:fld>
            <a:endParaRPr lang="it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accedere al Registro Elettronico</a:t>
            </a:r>
          </a:p>
        </p:txBody>
      </p:sp>
    </p:spTree>
    <p:extLst>
      <p:ext uri="{BB962C8B-B14F-4D97-AF65-F5344CB8AC3E}">
        <p14:creationId xmlns:p14="http://schemas.microsoft.com/office/powerpoint/2010/main" val="287853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201" y="0"/>
            <a:ext cx="44037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267" y="2291644"/>
            <a:ext cx="313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Accedere al sito della scuola</a:t>
            </a:r>
          </a:p>
        </p:txBody>
      </p:sp>
    </p:spTree>
    <p:extLst>
      <p:ext uri="{BB962C8B-B14F-4D97-AF65-F5344CB8AC3E}">
        <p14:creationId xmlns:p14="http://schemas.microsoft.com/office/powerpoint/2010/main" val="28119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673" y="119944"/>
            <a:ext cx="4367489" cy="4921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222" y="2043290"/>
            <a:ext cx="330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Andare in fondo alla pagina</a:t>
            </a:r>
          </a:p>
        </p:txBody>
      </p:sp>
    </p:spTree>
    <p:extLst>
      <p:ext uri="{BB962C8B-B14F-4D97-AF65-F5344CB8AC3E}">
        <p14:creationId xmlns:p14="http://schemas.microsoft.com/office/powerpoint/2010/main" val="370731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52" y="0"/>
            <a:ext cx="89068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2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98" y="0"/>
            <a:ext cx="74252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1608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Office PowerPoint</Application>
  <PresentationFormat>Presentazione su schermo (16:9)</PresentationFormat>
  <Paragraphs>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PT Sans Narrow</vt:lpstr>
      <vt:lpstr>Open Sans</vt:lpstr>
      <vt:lpstr>tropic</vt:lpstr>
      <vt:lpstr>Come accedere al Registro Elettronico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Risultati sondaggio</dc:title>
  <dc:creator>Cristina Zeni</dc:creator>
  <cp:lastModifiedBy>Maria</cp:lastModifiedBy>
  <cp:revision>6</cp:revision>
  <dcterms:modified xsi:type="dcterms:W3CDTF">2016-07-27T04:30:21Z</dcterms:modified>
</cp:coreProperties>
</file>