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PT Sans Narrow" panose="020B0604020202020204" charset="0"/>
      <p:regular r:id="rId8"/>
      <p:bold r:id="rId9"/>
    </p:embeddedFont>
    <p:embeddedFont>
      <p:font typeface="Open Sans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78" y="-56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7499105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7001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58871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67511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04425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02038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7007735" y="3176887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Shape 11"/>
          <p:cNvCxnSpPr/>
          <p:nvPr/>
        </p:nvCxnSpPr>
        <p:spPr>
          <a:xfrm>
            <a:off x="1575034" y="3158251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2" name="Shape 12"/>
          <p:cNvGrpSpPr/>
          <p:nvPr/>
        </p:nvGrpSpPr>
        <p:grpSpPr>
          <a:xfrm>
            <a:off x="1004144" y="1022025"/>
            <a:ext cx="7136667" cy="152400"/>
            <a:chOff x="1346428" y="1011300"/>
            <a:chExt cx="6452100" cy="152400"/>
          </a:xfrm>
        </p:grpSpPr>
        <p:cxnSp>
          <p:nvCxnSpPr>
            <p:cNvPr id="13" name="Shape 13"/>
            <p:cNvCxnSpPr/>
            <p:nvPr/>
          </p:nvCxnSpPr>
          <p:spPr>
            <a:xfrm rot="10800000">
              <a:off x="1346428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Shape 14"/>
            <p:cNvCxnSpPr/>
            <p:nvPr/>
          </p:nvCxnSpPr>
          <p:spPr>
            <a:xfrm rot="10800000">
              <a:off x="1346428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5" name="Shape 15"/>
          <p:cNvGrpSpPr/>
          <p:nvPr/>
        </p:nvGrpSpPr>
        <p:grpSpPr>
          <a:xfrm>
            <a:off x="1004151" y="3969100"/>
            <a:ext cx="7136667" cy="152400"/>
            <a:chOff x="1346435" y="3969087"/>
            <a:chExt cx="6452100" cy="152400"/>
          </a:xfrm>
        </p:grpSpPr>
        <p:cxnSp>
          <p:nvCxnSpPr>
            <p:cNvPr id="16" name="Shape 16"/>
            <p:cNvCxnSpPr/>
            <p:nvPr/>
          </p:nvCxnSpPr>
          <p:spPr>
            <a:xfrm>
              <a:off x="1346435" y="4121487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Shape 17"/>
            <p:cNvCxnSpPr/>
            <p:nvPr/>
          </p:nvCxnSpPr>
          <p:spPr>
            <a:xfrm>
              <a:off x="1346435" y="3969087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8" name="Shape 18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pPr lvl="0">
                <a:spcBef>
                  <a:spcPts val="0"/>
                </a:spcBef>
                <a:buNone/>
              </a:pPr>
              <a:t>‹N›</a:t>
            </a:fld>
            <a:endParaRPr lang="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pPr lvl="0">
                <a:spcBef>
                  <a:spcPts val="0"/>
                </a:spcBef>
                <a:buNone/>
              </a:pPr>
              <a:t>‹N›</a:t>
            </a:fld>
            <a:endParaRPr lang="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pPr lvl="0">
                <a:spcBef>
                  <a:spcPts val="0"/>
                </a:spcBef>
                <a:buNone/>
              </a:pPr>
              <a:t>‹N›</a:t>
            </a:fld>
            <a:endParaRPr lang="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pPr lvl="0">
                <a:spcBef>
                  <a:spcPts val="0"/>
                </a:spcBef>
                <a:buNone/>
              </a:pPr>
              <a:t>‹N›</a:t>
            </a:fld>
            <a:endParaRPr lang="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pPr lvl="0">
                <a:spcBef>
                  <a:spcPts val="0"/>
                </a:spcBef>
                <a:buNone/>
              </a:pPr>
              <a:t>‹N›</a:t>
            </a:fld>
            <a:endParaRPr lang="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pPr lvl="0">
                <a:spcBef>
                  <a:spcPts val="0"/>
                </a:spcBef>
                <a:buNone/>
              </a:pPr>
              <a:t>‹N›</a:t>
            </a:fld>
            <a:endParaRPr lang="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7" name="Shape 47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>
                <a:solidFill>
                  <a:schemeClr val="lt1"/>
                </a:solidFill>
              </a:rPr>
              <a:pPr lvl="0">
                <a:spcBef>
                  <a:spcPts val="0"/>
                </a:spcBef>
                <a:buNone/>
              </a:pPr>
              <a:t>‹N›</a:t>
            </a:fld>
            <a:endParaRPr lang="it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pPr lvl="0">
                <a:spcBef>
                  <a:spcPts val="0"/>
                </a:spcBef>
                <a:buNone/>
              </a:pPr>
              <a:t>‹N›</a:t>
            </a:fld>
            <a:endParaRPr lang="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3"/>
              </a:buClr>
              <a:buSzPct val="100000"/>
              <a:defRPr sz="130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it"/>
              <a:pPr lvl="0">
                <a:spcBef>
                  <a:spcPts val="0"/>
                </a:spcBef>
                <a:buNone/>
              </a:pPr>
              <a:t>‹N›</a:t>
            </a:fld>
            <a:endParaRPr lang="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Open Sans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it"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pPr lvl="0" algn="r">
                <a:spcBef>
                  <a:spcPts val="0"/>
                </a:spcBef>
                <a:buNone/>
              </a:pPr>
              <a:t>‹N›</a:t>
            </a:fld>
            <a:endParaRPr lang="it" sz="10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t"/>
              <a:t>Risultati sondaggio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t"/>
              <a:t>rivolto alla comunità scolastica del Liceo Dante Alighieri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/>
              <a:t>Studenti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subTitle" idx="4294967295"/>
          </p:nvPr>
        </p:nvSpPr>
        <p:spPr>
          <a:xfrm>
            <a:off x="336300" y="1266175"/>
            <a:ext cx="2252400" cy="852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596 risposte su </a:t>
            </a:r>
            <a:r>
              <a:rPr lang="it" sz="1800"/>
              <a:t>796</a:t>
            </a:r>
          </a:p>
        </p:txBody>
      </p:sp>
      <p:pic>
        <p:nvPicPr>
          <p:cNvPr id="74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71925" y="717425"/>
            <a:ext cx="5960374" cy="2818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1872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t"/>
              <a:t>Studenti</a:t>
            </a:r>
          </a:p>
        </p:txBody>
      </p:sp>
      <p:pic>
        <p:nvPicPr>
          <p:cNvPr id="80" name="Shape 80"/>
          <p:cNvPicPr preferRelativeResize="0"/>
          <p:nvPr/>
        </p:nvPicPr>
        <p:blipFill rotWithShape="1">
          <a:blip r:embed="rId3">
            <a:alphaModFix/>
          </a:blip>
          <a:srcRect t="11473"/>
          <a:stretch/>
        </p:blipFill>
        <p:spPr>
          <a:xfrm>
            <a:off x="2989975" y="170674"/>
            <a:ext cx="4741449" cy="482462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1240800" cy="439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/>
              <a:t>201 risposte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t"/>
              <a:t>Genitori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1240800" cy="439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t" dirty="0"/>
              <a:t>428 risposte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5411" y="517160"/>
            <a:ext cx="6524625" cy="29908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1624800" cy="70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it"/>
              <a:t>Genitori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1240800" cy="439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it" dirty="0"/>
              <a:t>144 risposte 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7761" y="48229"/>
            <a:ext cx="4997644" cy="50481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24</Words>
  <Application>Microsoft Office PowerPoint</Application>
  <PresentationFormat>Presentazione su schermo (16:9)</PresentationFormat>
  <Paragraphs>10</Paragraphs>
  <Slides>5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PT Sans Narrow</vt:lpstr>
      <vt:lpstr>Open Sans</vt:lpstr>
      <vt:lpstr>tropic</vt:lpstr>
      <vt:lpstr>Risultati sondaggio</vt:lpstr>
      <vt:lpstr>Studenti</vt:lpstr>
      <vt:lpstr>Studenti</vt:lpstr>
      <vt:lpstr>Genitori</vt:lpstr>
      <vt:lpstr>Genitori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Risultati sondaggio</dc:title>
  <dc:creator>Cristina Zeni</dc:creator>
  <cp:lastModifiedBy>Maria</cp:lastModifiedBy>
  <cp:revision>6</cp:revision>
  <dcterms:modified xsi:type="dcterms:W3CDTF">2016-07-27T04:32:13Z</dcterms:modified>
</cp:coreProperties>
</file>