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PT Sans Narrow" panose="020B0604020202020204" charset="0"/>
      <p:regular r:id="rId8"/>
      <p:bold r:id="rId9"/>
    </p:embeddedFont>
    <p:embeddedFont>
      <p:font typeface="Open Sans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78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49910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7001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8871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7511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4425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2038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‹N›</a:t>
            </a:fld>
            <a:endParaRPr lang="it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‹N›</a:t>
            </a:fld>
            <a:endParaRPr lang="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pPr lvl="0" algn="r">
                <a:spcBef>
                  <a:spcPts val="0"/>
                </a:spcBef>
                <a:buNone/>
              </a:pPr>
              <a:t>‹N›</a:t>
            </a:fld>
            <a:endParaRPr lang="it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Risultati sondaggio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rivolto alla comunità scolastica del Liceo Dante Alighieri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Studenti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4294967295"/>
          </p:nvPr>
        </p:nvSpPr>
        <p:spPr>
          <a:xfrm>
            <a:off x="336300" y="1266175"/>
            <a:ext cx="2252400" cy="85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596 risposte su </a:t>
            </a:r>
            <a:r>
              <a:rPr lang="it" sz="1800"/>
              <a:t>796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1925" y="717425"/>
            <a:ext cx="5960374" cy="281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1872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Studenti</a:t>
            </a: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 t="11473"/>
          <a:stretch/>
        </p:blipFill>
        <p:spPr>
          <a:xfrm>
            <a:off x="2989975" y="170674"/>
            <a:ext cx="4741449" cy="482462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1240800" cy="43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201 risposte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Genitori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1240800" cy="43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dirty="0"/>
              <a:t>428 risposte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5411" y="517160"/>
            <a:ext cx="6524625" cy="29908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16248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Genitori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1240800" cy="43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dirty="0"/>
              <a:t>144 risposte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761" y="48229"/>
            <a:ext cx="4997644" cy="5048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</Words>
  <Application>Microsoft Office PowerPoint</Application>
  <PresentationFormat>Presentazione su schermo (16:9)</PresentationFormat>
  <Paragraphs>10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PT Sans Narrow</vt:lpstr>
      <vt:lpstr>Open Sans</vt:lpstr>
      <vt:lpstr>tropic</vt:lpstr>
      <vt:lpstr>Risultati sondaggio</vt:lpstr>
      <vt:lpstr>Studenti</vt:lpstr>
      <vt:lpstr>Studenti</vt:lpstr>
      <vt:lpstr>Genitori</vt:lpstr>
      <vt:lpstr>Genitori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Risultati sondaggio</dc:title>
  <dc:creator>Cristina Zeni</dc:creator>
  <cp:lastModifiedBy>Maria</cp:lastModifiedBy>
  <cp:revision>6</cp:revision>
  <dcterms:modified xsi:type="dcterms:W3CDTF">2016-07-27T04:32:13Z</dcterms:modified>
</cp:coreProperties>
</file>