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9F89-F97F-424E-A83C-3B0830775B9A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A163-31E1-4136-8C35-8CE1C7F2C3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9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49D355-16BD-4E45-BD9A-5EA878CF7CBD}" type="datetimeFigureOut">
              <a:rPr lang="it-IT" smtClean="0"/>
              <a:t>11/09/2016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youtube.com/watch?v=UPEIMItXwxg" TargetMode="External"/><Relationship Id="rId7" Type="http://schemas.openxmlformats.org/officeDocument/2006/relationships/hyperlink" Target="https://www.youtube.com/watch?v=cqa2MyT0zQ4" TargetMode="External"/><Relationship Id="rId2" Type="http://schemas.openxmlformats.org/officeDocument/2006/relationships/hyperlink" Target="http://www.uniroma1.it/sapienza/teatro/progetto-theatr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XLsQptCLu8M" TargetMode="External"/><Relationship Id="rId5" Type="http://schemas.openxmlformats.org/officeDocument/2006/relationships/hyperlink" Target="https://www.youtube.com/watch?v=u8LwcGnh72I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s://www.youtube.com/watch?v=RfijbeuV9Bg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5924" y="8466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Theatron. </a:t>
            </a:r>
            <a:r>
              <a:rPr lang="en-US" sz="3600" dirty="0" err="1" smtClean="0"/>
              <a:t>Teatro</a:t>
            </a:r>
            <a:r>
              <a:rPr lang="en-US" sz="3600" dirty="0" smtClean="0"/>
              <a:t> Antico </a:t>
            </a:r>
            <a:r>
              <a:rPr lang="it-IT" sz="3600" dirty="0" smtClean="0"/>
              <a:t>alla Sapienza</a:t>
            </a:r>
            <a:endParaRPr lang="it-IT" sz="3600" dirty="0"/>
          </a:p>
        </p:txBody>
      </p:sp>
      <p:pic>
        <p:nvPicPr>
          <p:cNvPr id="1027" name="Picture 3" descr="C:\Users\Admin\Tommy\Theatron\APGRD\Foto Agamennone\IMG_4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7032"/>
            <a:ext cx="3672407" cy="26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Tommy\Theatron\Presentazioni Theatron\Foto Troiane per power point\Poseid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1" y="3941346"/>
            <a:ext cx="4067696" cy="28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Tommy\Theatron\Presentazioni Theatron\Foto per power point\IMG_6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56" y="908720"/>
            <a:ext cx="4129344" cy="27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" y="1072677"/>
            <a:ext cx="3945980" cy="263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23928" cy="2528717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progetto </a:t>
            </a:r>
            <a:r>
              <a:rPr lang="it-IT" i="1" dirty="0"/>
              <a:t>Theatron. Teatro Antico alla Sapienza</a:t>
            </a:r>
            <a:r>
              <a:rPr lang="it-IT" dirty="0"/>
              <a:t>, coordinato dalla prof.ssa Anna Maria Belardinelli (docente ordinario di Filologia Classica presso La Sapienza – Università di Roma), è l’unione di un laboratorio di traduzione dei testi teatrali antichi e di uno di messa in scena, che ne cura le rappresentazioni.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768" y="37858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Theatron. Teatro Antico Alla Sapienza</a:t>
            </a:r>
          </a:p>
        </p:txBody>
      </p:sp>
      <p:pic>
        <p:nvPicPr>
          <p:cNvPr id="2" name="Picture 2" descr="C:\Users\Admin\Tommy\Theatron\Presentazioni Theatron\Foto per power point\IMG_6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923928" cy="26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457200" y="1628800"/>
            <a:ext cx="4041648" cy="449768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Al laboratorio di traduzione partecipano studenti del corso di laurea magistrale in Filologia, Letterature e Storia del Mondo Antico. </a:t>
            </a:r>
            <a:r>
              <a:rPr lang="it-IT" dirty="0" smtClean="0"/>
              <a:t>Il suo obiettivo è quello </a:t>
            </a:r>
            <a:r>
              <a:rPr lang="it-IT" dirty="0"/>
              <a:t>di produrre traduzioni dei testi di teatro classico che ne conservino </a:t>
            </a:r>
            <a:r>
              <a:rPr lang="it-IT" dirty="0" smtClean="0"/>
              <a:t>intatti </a:t>
            </a:r>
            <a:r>
              <a:rPr lang="it-IT" dirty="0"/>
              <a:t>il significato e i valori originari, e che allo stesso tempo siano adatte ad essere rappresentate in uno spettacolo moderno, accessibile a un pubblico lontano nello spazio e nel tempo dal contesto di composizione dei drammi.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Theatron. Teatro Antico alla Sapienza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816424" cy="26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0994"/>
            <a:ext cx="4320480" cy="275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it-IT" sz="3600" dirty="0" smtClean="0">
                <a:solidFill>
                  <a:schemeClr val="tx1"/>
                </a:solidFill>
              </a:rPr>
              <a:t>Theatron. Teatro Antico alla Sapienza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0" y="1352405"/>
            <a:ext cx="4716016" cy="525972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Il laboratorio di messa in scena, curato dal regista Adriano Evangelisti, è aperto </a:t>
            </a:r>
            <a:r>
              <a:rPr lang="it-IT" dirty="0" smtClean="0"/>
              <a:t>a studenti, docenti e dipendenti della Sapienza, nonché </a:t>
            </a:r>
            <a:r>
              <a:rPr lang="it-IT" dirty="0"/>
              <a:t>ad una selezione di studenti dei licei romani. </a:t>
            </a:r>
            <a:r>
              <a:rPr lang="it-IT" dirty="0" smtClean="0"/>
              <a:t>Lo </a:t>
            </a:r>
            <a:r>
              <a:rPr lang="it-IT" dirty="0"/>
              <a:t>spirito di </a:t>
            </a:r>
            <a:r>
              <a:rPr lang="it-IT" dirty="0" smtClean="0"/>
              <a:t>Theatron </a:t>
            </a:r>
            <a:r>
              <a:rPr lang="it-IT" dirty="0"/>
              <a:t>si fonda sulla </a:t>
            </a:r>
            <a:r>
              <a:rPr lang="it-IT" dirty="0" smtClean="0"/>
              <a:t>comunicazione tra i due laboratori, che ricostruisce </a:t>
            </a:r>
            <a:r>
              <a:rPr lang="it-IT" dirty="0"/>
              <a:t>la vera natura del teatro antico, dove un dramma veniva messo in scena in una dimensione di coralità e di fruizione non elitaria, ma collettiva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2050" name="Picture 2" descr="C:\Users\Admin\Tommy\Theatron\APGRD\Foto Agamennone\IMG_4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86" y="4078584"/>
            <a:ext cx="3798462" cy="25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86" y="1352404"/>
            <a:ext cx="3798462" cy="253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79512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Theatron. Teatro Antico alla Sapienza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59545"/>
            <a:ext cx="3312368" cy="2477375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Lo spettacolo dell’anno accademico 2013-2014, </a:t>
            </a:r>
            <a:r>
              <a:rPr lang="it-IT" i="1" dirty="0"/>
              <a:t>Agamennone</a:t>
            </a:r>
            <a:r>
              <a:rPr lang="it-IT" dirty="0"/>
              <a:t> di Eschilo, è stato rappresentato più volte e in diverse località, fra cui il Festival Internazionale del Teatro Classico dei Giovani, organizzato dalla fondazione INDA (Istituto Nazionale del Dramma Antico) nel teatro greco di Palazzolo Acreide (</a:t>
            </a:r>
            <a:r>
              <a:rPr lang="it-IT" dirty="0" smtClean="0"/>
              <a:t>SR), e </a:t>
            </a:r>
            <a:r>
              <a:rPr lang="it-IT" dirty="0"/>
              <a:t>il Primo Festival Internazionale delle Scuole d'Arte e Design (FISAD 2015) presso il Teatro Gobetti di Torino, parte del Teatro Stabile di questa città.</a:t>
            </a:r>
          </a:p>
        </p:txBody>
      </p:sp>
      <p:pic>
        <p:nvPicPr>
          <p:cNvPr id="4098" name="Picture 2" descr="C:\Users\Admin\Tommy\Theatron\Presentazioni Theatron\Foto per power point\DRPH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48" y="3861048"/>
            <a:ext cx="41145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it-IT" sz="3600" dirty="0" smtClean="0">
                <a:solidFill>
                  <a:schemeClr val="tx1"/>
                </a:solidFill>
              </a:rPr>
              <a:t>Theatron. Teatro Antico alla Sapienza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96752"/>
            <a:ext cx="3894584" cy="2620477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La produzione dell’anno accademico 2014-2015, </a:t>
            </a:r>
            <a:r>
              <a:rPr lang="it-IT" i="1" dirty="0"/>
              <a:t>Troiane</a:t>
            </a:r>
            <a:r>
              <a:rPr lang="it-IT" dirty="0"/>
              <a:t> di Euripide, è stata messa in scena </a:t>
            </a:r>
            <a:r>
              <a:rPr lang="it-IT" dirty="0" smtClean="0"/>
              <a:t>dieci </a:t>
            </a:r>
            <a:r>
              <a:rPr lang="it-IT" dirty="0"/>
              <a:t>volte dal luglio 2015. Il 15 maggio 2016 il dramma ha inaugurato, come già l’</a:t>
            </a:r>
            <a:r>
              <a:rPr lang="it-IT" i="1" dirty="0"/>
              <a:t>Agamennone</a:t>
            </a:r>
            <a:r>
              <a:rPr lang="it-IT" dirty="0"/>
              <a:t>, il festival di Palazzolo Acreide.</a:t>
            </a:r>
          </a:p>
        </p:txBody>
      </p:sp>
      <p:pic>
        <p:nvPicPr>
          <p:cNvPr id="5123" name="Picture 3" descr="C:\Users\Admin\Tommy\Theatron\Presentazioni Theatron\Foto per power point\_ASR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05064"/>
            <a:ext cx="3888433" cy="26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219"/>
            <a:ext cx="8229600" cy="969509"/>
          </a:xfrm>
        </p:spPr>
        <p:txBody>
          <a:bodyPr/>
          <a:lstStyle/>
          <a:p>
            <a:r>
              <a:rPr lang="it-IT" sz="3600" dirty="0" smtClean="0">
                <a:solidFill>
                  <a:schemeClr val="tx1"/>
                </a:solidFill>
              </a:rPr>
              <a:t>Theatron. Teatro Antico alla Sapienza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179512" y="1052735"/>
            <a:ext cx="4896544" cy="5805265"/>
          </a:xfrm>
        </p:spPr>
        <p:txBody>
          <a:bodyPr>
            <a:normAutofit fontScale="92500"/>
          </a:bodyPr>
          <a:lstStyle/>
          <a:p>
            <a:r>
              <a:rPr lang="it-IT" dirty="0"/>
              <a:t>La prima </a:t>
            </a:r>
            <a:r>
              <a:rPr lang="it-IT" dirty="0" smtClean="0"/>
              <a:t>dell’ultima </a:t>
            </a:r>
            <a:r>
              <a:rPr lang="it-IT" dirty="0"/>
              <a:t>produzione di Theatron, </a:t>
            </a:r>
            <a:r>
              <a:rPr lang="it-IT" i="1" dirty="0"/>
              <a:t>Ippolito</a:t>
            </a:r>
            <a:r>
              <a:rPr lang="it-IT" dirty="0"/>
              <a:t> di Euripide, </a:t>
            </a:r>
            <a:r>
              <a:rPr lang="it-IT" dirty="0" smtClean="0"/>
              <a:t>si è tenuta il </a:t>
            </a:r>
            <a:r>
              <a:rPr lang="it-IT" b="1" dirty="0"/>
              <a:t>13 luglio 2016 </a:t>
            </a:r>
            <a:r>
              <a:rPr lang="it-IT" dirty="0"/>
              <a:t>presso il cortile del Dipartimento di Matematica della </a:t>
            </a:r>
            <a:r>
              <a:rPr lang="it-IT" dirty="0" smtClean="0"/>
              <a:t>Sapienza. La prima è stata seguita da una replica in Sapienza e repliche </a:t>
            </a:r>
            <a:r>
              <a:rPr lang="it-IT" dirty="0"/>
              <a:t>presso </a:t>
            </a:r>
            <a:r>
              <a:rPr lang="it-IT" dirty="0" smtClean="0"/>
              <a:t>l’Anfiteatro </a:t>
            </a:r>
            <a:r>
              <a:rPr lang="it-IT" dirty="0" err="1"/>
              <a:t>Falerii</a:t>
            </a:r>
            <a:r>
              <a:rPr lang="it-IT" dirty="0"/>
              <a:t> </a:t>
            </a:r>
            <a:r>
              <a:rPr lang="it-IT" dirty="0" err="1" smtClean="0"/>
              <a:t>Veteres</a:t>
            </a:r>
            <a:r>
              <a:rPr lang="it-IT" dirty="0"/>
              <a:t> </a:t>
            </a:r>
            <a:r>
              <a:rPr lang="it-IT" dirty="0" smtClean="0"/>
              <a:t>di Civita </a:t>
            </a:r>
            <a:r>
              <a:rPr lang="it-IT" dirty="0"/>
              <a:t>Castellana (VT</a:t>
            </a:r>
            <a:r>
              <a:rPr lang="it-IT" dirty="0" smtClean="0"/>
              <a:t>) e l’Area </a:t>
            </a:r>
            <a:r>
              <a:rPr lang="it-IT" dirty="0"/>
              <a:t>A</a:t>
            </a:r>
            <a:r>
              <a:rPr lang="it-IT" dirty="0" smtClean="0"/>
              <a:t>rcheologica dei Quattro Venti di San Felice al Circeo (LT). In autunno l’</a:t>
            </a:r>
            <a:r>
              <a:rPr lang="it-IT" i="1" dirty="0" smtClean="0"/>
              <a:t>Ippolito</a:t>
            </a:r>
            <a:r>
              <a:rPr lang="it-IT" dirty="0"/>
              <a:t> </a:t>
            </a:r>
            <a:r>
              <a:rPr lang="it-IT" dirty="0" smtClean="0"/>
              <a:t>tornerà in scena cominciando dall’Aula Magna del Rettorato della Sapienza (4-5 ottobre 2016).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124744"/>
            <a:ext cx="3647872" cy="24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017038"/>
            <a:ext cx="3647872" cy="24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3528"/>
          </a:xfrm>
        </p:spPr>
        <p:txBody>
          <a:bodyPr/>
          <a:lstStyle/>
          <a:p>
            <a:r>
              <a:rPr lang="it-IT" sz="3600" dirty="0" smtClean="0">
                <a:solidFill>
                  <a:schemeClr val="tx1"/>
                </a:solidFill>
              </a:rPr>
              <a:t>Theatron. Teatro Antico alla Sapienza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627716" cy="1762508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Theatron si svolge in collaborazione con la Fondazione Roma Sapienza. Dal 2012 ha attivato una convenzione con l'Accademia Nazionale dell'Arte Drammatica Silvio D'Amico (ANAD) e una collaborazione con la rivista online di studi sul teatro antico </a:t>
            </a:r>
            <a:r>
              <a:rPr lang="it-IT" i="1" dirty="0" err="1"/>
              <a:t>Dem</a:t>
            </a:r>
            <a:r>
              <a:rPr lang="it-IT" i="1" dirty="0"/>
              <a:t> - </a:t>
            </a:r>
            <a:r>
              <a:rPr lang="it-IT" i="1" dirty="0" err="1"/>
              <a:t>Dionysus</a:t>
            </a:r>
            <a:r>
              <a:rPr lang="it-IT" i="1" dirty="0"/>
              <a:t> ex machina</a:t>
            </a:r>
            <a:r>
              <a:rPr lang="it-IT" dirty="0"/>
              <a:t>, mentre nel 2015 è stato sottoscritto un protocollo di intesa tra la Sapienza - </a:t>
            </a:r>
            <a:r>
              <a:rPr lang="it-IT" dirty="0" err="1" smtClean="0"/>
              <a:t>Universita</a:t>
            </a:r>
            <a:r>
              <a:rPr lang="it-IT" dirty="0" smtClean="0"/>
              <a:t>̀ di </a:t>
            </a:r>
            <a:r>
              <a:rPr lang="it-IT" dirty="0"/>
              <a:t>Roma e l’INDA.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355976" cy="29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447" y="0"/>
            <a:ext cx="8229600" cy="98072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Theatron. </a:t>
            </a:r>
            <a:r>
              <a:rPr lang="en-US" sz="3600" dirty="0" err="1" smtClean="0">
                <a:solidFill>
                  <a:schemeClr val="tx1"/>
                </a:solidFill>
              </a:rPr>
              <a:t>Teatro</a:t>
            </a:r>
            <a:r>
              <a:rPr lang="en-US" sz="3600" dirty="0" smtClean="0">
                <a:solidFill>
                  <a:schemeClr val="tx1"/>
                </a:solidFill>
              </a:rPr>
              <a:t> Antico </a:t>
            </a:r>
            <a:r>
              <a:rPr lang="en-US" sz="3600" dirty="0" err="1" smtClean="0">
                <a:solidFill>
                  <a:schemeClr val="tx1"/>
                </a:solidFill>
              </a:rPr>
              <a:t>alla</a:t>
            </a:r>
            <a:r>
              <a:rPr lang="en-US" sz="3600" dirty="0" smtClean="0">
                <a:solidFill>
                  <a:schemeClr val="tx1"/>
                </a:solidFill>
              </a:rPr>
              <a:t> Sapienza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000633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Sito</a:t>
            </a:r>
            <a:r>
              <a:rPr lang="en-US" sz="1600" dirty="0" smtClean="0">
                <a:latin typeface="+mj-lt"/>
              </a:rPr>
              <a:t> web </a:t>
            </a:r>
            <a:r>
              <a:rPr lang="en-US" sz="1600" dirty="0" err="1" smtClean="0">
                <a:latin typeface="+mj-lt"/>
              </a:rPr>
              <a:t>ufficiale</a:t>
            </a:r>
            <a:r>
              <a:rPr lang="en-US" sz="1600" dirty="0" smtClean="0">
                <a:latin typeface="+mj-lt"/>
              </a:rPr>
              <a:t> di Theatron</a:t>
            </a:r>
            <a:r>
              <a:rPr lang="it-IT" sz="1600" dirty="0" smtClean="0">
                <a:latin typeface="+mj-lt"/>
              </a:rPr>
              <a:t>:</a:t>
            </a:r>
          </a:p>
          <a:p>
            <a:r>
              <a:rPr lang="it-IT" sz="1600" dirty="0" smtClean="0">
                <a:latin typeface="+mj-lt"/>
                <a:hlinkClick r:id="rId2"/>
              </a:rPr>
              <a:t>http://www.uniroma1.it/sapienza/teatro/progetto-theatron</a:t>
            </a:r>
            <a:endParaRPr lang="it-IT" sz="1600" dirty="0" smtClean="0">
              <a:latin typeface="+mj-lt"/>
            </a:endParaRPr>
          </a:p>
          <a:p>
            <a:endParaRPr lang="it-IT" sz="1600" dirty="0" smtClean="0">
              <a:latin typeface="+mj-lt"/>
            </a:endParaRPr>
          </a:p>
          <a:p>
            <a:r>
              <a:rPr lang="it-IT" sz="1600" dirty="0" smtClean="0">
                <a:latin typeface="+mj-lt"/>
              </a:rPr>
              <a:t>Video dell’</a:t>
            </a:r>
            <a:r>
              <a:rPr lang="it-IT" sz="1600" i="1" dirty="0" smtClean="0">
                <a:latin typeface="+mj-lt"/>
              </a:rPr>
              <a:t>Agamennone</a:t>
            </a:r>
            <a:r>
              <a:rPr lang="it-IT" sz="1600" dirty="0" smtClean="0">
                <a:latin typeface="+mj-lt"/>
              </a:rPr>
              <a:t>:</a:t>
            </a:r>
          </a:p>
          <a:p>
            <a:r>
              <a:rPr lang="it-IT" sz="1600" dirty="0" smtClean="0">
                <a:latin typeface="+mj-lt"/>
                <a:hlinkClick r:id="rId3"/>
              </a:rPr>
              <a:t>https://www.youtube.com/watch?v=UPEIMItXwxg</a:t>
            </a:r>
            <a:endParaRPr lang="it-IT" sz="1600" dirty="0" smtClean="0">
              <a:latin typeface="+mj-lt"/>
            </a:endParaRPr>
          </a:p>
          <a:p>
            <a:r>
              <a:rPr lang="it-IT" sz="1600" dirty="0" smtClean="0">
                <a:latin typeface="+mj-lt"/>
                <a:hlinkClick r:id="rId4"/>
              </a:rPr>
              <a:t>https://www.youtube.com/watch?v=RfijbeuV9Bg</a:t>
            </a:r>
            <a:endParaRPr lang="it-IT" sz="1600" dirty="0" smtClean="0">
              <a:latin typeface="+mj-lt"/>
            </a:endParaRPr>
          </a:p>
          <a:p>
            <a:endParaRPr lang="it-IT" sz="1600" i="1" dirty="0" smtClean="0">
              <a:latin typeface="+mj-lt"/>
            </a:endParaRPr>
          </a:p>
          <a:p>
            <a:r>
              <a:rPr lang="it-IT" sz="1600" dirty="0" smtClean="0">
                <a:latin typeface="+mj-lt"/>
              </a:rPr>
              <a:t>Video delle </a:t>
            </a:r>
            <a:r>
              <a:rPr lang="it-IT" sz="1600" i="1" dirty="0" smtClean="0">
                <a:latin typeface="+mj-lt"/>
              </a:rPr>
              <a:t>Troiane</a:t>
            </a:r>
            <a:r>
              <a:rPr lang="it-IT" sz="1600" dirty="0" smtClean="0">
                <a:latin typeface="+mj-lt"/>
              </a:rPr>
              <a:t>:</a:t>
            </a:r>
          </a:p>
          <a:p>
            <a:r>
              <a:rPr lang="it-IT" sz="1600" dirty="0" smtClean="0">
                <a:latin typeface="+mj-lt"/>
                <a:hlinkClick r:id="rId5"/>
              </a:rPr>
              <a:t>https://www.youtube.com/watch?v=u8LwcGnh72I</a:t>
            </a:r>
            <a:endParaRPr lang="it-IT" sz="1600" dirty="0" smtClean="0">
              <a:latin typeface="+mj-lt"/>
            </a:endParaRPr>
          </a:p>
          <a:p>
            <a:r>
              <a:rPr lang="it-IT" sz="1600" dirty="0" smtClean="0">
                <a:latin typeface="+mj-lt"/>
                <a:hlinkClick r:id="rId6"/>
              </a:rPr>
              <a:t>https://www.youtube.com/watch?v=XLsQptCLu8M</a:t>
            </a:r>
            <a:endParaRPr lang="it-IT" sz="1600" dirty="0" smtClean="0">
              <a:latin typeface="+mj-lt"/>
            </a:endParaRPr>
          </a:p>
          <a:p>
            <a:endParaRPr lang="it-IT" sz="1600" dirty="0">
              <a:latin typeface="+mj-lt"/>
            </a:endParaRPr>
          </a:p>
          <a:p>
            <a:r>
              <a:rPr lang="it-IT" sz="1600" dirty="0" smtClean="0">
                <a:latin typeface="+mj-lt"/>
              </a:rPr>
              <a:t>Video dell’</a:t>
            </a:r>
            <a:r>
              <a:rPr lang="it-IT" sz="1600" i="1" dirty="0" smtClean="0">
                <a:latin typeface="+mj-lt"/>
              </a:rPr>
              <a:t>Ippolito:</a:t>
            </a:r>
            <a:endParaRPr lang="it-IT" sz="1600" dirty="0" smtClean="0">
              <a:latin typeface="+mj-lt"/>
            </a:endParaRPr>
          </a:p>
          <a:p>
            <a:r>
              <a:rPr lang="it-IT" sz="1600" dirty="0">
                <a:latin typeface="+mj-lt"/>
                <a:hlinkClick r:id="rId7"/>
              </a:rPr>
              <a:t>https://</a:t>
            </a:r>
            <a:r>
              <a:rPr lang="it-IT" sz="1600" dirty="0" smtClean="0">
                <a:latin typeface="+mj-lt"/>
                <a:hlinkClick r:id="rId7"/>
              </a:rPr>
              <a:t>www.youtube.com/watch?v=cqa2MyT0zQ4</a:t>
            </a:r>
            <a:endParaRPr lang="it-IT" sz="1600" dirty="0" smtClean="0">
              <a:latin typeface="+mj-lt"/>
            </a:endParaRPr>
          </a:p>
          <a:p>
            <a:endParaRPr lang="it-IT" sz="2000" dirty="0">
              <a:latin typeface="+mj-lt"/>
            </a:endParaRPr>
          </a:p>
        </p:txBody>
      </p:sp>
      <p:pic>
        <p:nvPicPr>
          <p:cNvPr id="1027" name="Picture 3" descr="C:\Users\Admin\Downloads\facebook_14643002085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1274"/>
            <a:ext cx="1825989" cy="24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04" y="4266674"/>
            <a:ext cx="1873792" cy="24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\Documents\AirDroid\Backup\GT-I9301I_dea9f6b000\storage_emulated_0_DCIM\Facebook\FB_IMG_14677612829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66674"/>
            <a:ext cx="1814523" cy="24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365</TotalTime>
  <Words>563</Words>
  <Application>Microsoft Office PowerPoint</Application>
  <PresentationFormat>Presentazione su schermo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Executive</vt:lpstr>
      <vt:lpstr>Presentazione standard di PowerPoint</vt:lpstr>
      <vt:lpstr>Presentazione standard di PowerPoint</vt:lpstr>
      <vt:lpstr>Presentazione standard di PowerPoint</vt:lpstr>
      <vt:lpstr>Theatron. Teatro Antico alla Sapienza</vt:lpstr>
      <vt:lpstr>Theatron. Teatro Antico alla Sapienza</vt:lpstr>
      <vt:lpstr>Theatron. Teatro Antico alla Sapienza</vt:lpstr>
      <vt:lpstr>Theatron. Teatro Antico alla Sapienza</vt:lpstr>
      <vt:lpstr>Theatron. Teatro Antico alla Sapienza</vt:lpstr>
      <vt:lpstr>Theatron. Teatro Antico alla Sapienza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TOMMASO</dc:creator>
  <cp:lastModifiedBy>TOMMASO</cp:lastModifiedBy>
  <cp:revision>37</cp:revision>
  <dcterms:created xsi:type="dcterms:W3CDTF">2016-05-24T09:40:43Z</dcterms:created>
  <dcterms:modified xsi:type="dcterms:W3CDTF">2016-09-11T16:44:56Z</dcterms:modified>
</cp:coreProperties>
</file>